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Lst>
  <p:notesMasterIdLst>
    <p:notesMasterId r:id="rId33"/>
  </p:notesMasterIdLst>
  <p:sldIdLst>
    <p:sldId id="257" r:id="rId6"/>
    <p:sldId id="330" r:id="rId7"/>
    <p:sldId id="306" r:id="rId8"/>
    <p:sldId id="307" r:id="rId9"/>
    <p:sldId id="308" r:id="rId10"/>
    <p:sldId id="309" r:id="rId11"/>
    <p:sldId id="310" r:id="rId12"/>
    <p:sldId id="311" r:id="rId13"/>
    <p:sldId id="293" r:id="rId14"/>
    <p:sldId id="331" r:id="rId15"/>
    <p:sldId id="343" r:id="rId16"/>
    <p:sldId id="292" r:id="rId17"/>
    <p:sldId id="332" r:id="rId18"/>
    <p:sldId id="344" r:id="rId19"/>
    <p:sldId id="291" r:id="rId20"/>
    <p:sldId id="333" r:id="rId21"/>
    <p:sldId id="334" r:id="rId22"/>
    <p:sldId id="335" r:id="rId23"/>
    <p:sldId id="319" r:id="rId24"/>
    <p:sldId id="290" r:id="rId25"/>
    <p:sldId id="336" r:id="rId26"/>
    <p:sldId id="337" r:id="rId27"/>
    <p:sldId id="288" r:id="rId28"/>
    <p:sldId id="338" r:id="rId29"/>
    <p:sldId id="339" r:id="rId30"/>
    <p:sldId id="340" r:id="rId31"/>
    <p:sldId id="34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cia Konarski" initials="PK" lastIdx="1" clrIdx="0"/>
  <p:cmAuthor id="1" name="Cassidy, Shannon" initials="CS" lastIdx="1" clrIdx="1">
    <p:extLst>
      <p:ext uri="{19B8F6BF-5375-455C-9EA6-DF929625EA0E}">
        <p15:presenceInfo xmlns:p15="http://schemas.microsoft.com/office/powerpoint/2012/main" userId="S-1-5-21-1181185089-2005350570-1792151419-453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28" autoAdjust="0"/>
  </p:normalViewPr>
  <p:slideViewPr>
    <p:cSldViewPr>
      <p:cViewPr varScale="1">
        <p:scale>
          <a:sx n="59" d="100"/>
          <a:sy n="59" d="100"/>
        </p:scale>
        <p:origin x="1500" y="6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7FFEDA-6436-D64B-B625-595AB8944F72}" type="doc">
      <dgm:prSet loTypeId="urn:microsoft.com/office/officeart/2005/8/layout/cycle6" loCatId="cycle" qsTypeId="urn:microsoft.com/office/officeart/2005/8/quickstyle/simple4" qsCatId="simple" csTypeId="urn:microsoft.com/office/officeart/2005/8/colors/colorful1#3" csCatId="colorful" phldr="1"/>
      <dgm:spPr/>
      <dgm:t>
        <a:bodyPr/>
        <a:lstStyle/>
        <a:p>
          <a:endParaRPr lang="en-US"/>
        </a:p>
      </dgm:t>
    </dgm:pt>
    <dgm:pt modelId="{D505DA6B-0412-D642-AD88-35AC13098F0E}">
      <dgm:prSet phldrT="[Text]" custT="1"/>
      <dgm:spPr>
        <a:solidFill>
          <a:schemeClr val="accent2">
            <a:lumMod val="75000"/>
          </a:schemeClr>
        </a:solidFill>
      </dgm:spPr>
      <dgm:t>
        <a:bodyPr/>
        <a:lstStyle/>
        <a:p>
          <a:r>
            <a:rPr lang="en-US" sz="1200" b="1" cap="all" dirty="0" smtClean="0">
              <a:latin typeface="Arial"/>
              <a:cs typeface="Arial"/>
            </a:rPr>
            <a:t>Emotional</a:t>
          </a:r>
          <a:endParaRPr lang="en-US" sz="1200" b="1" cap="all" dirty="0">
            <a:latin typeface="Arial"/>
            <a:cs typeface="Arial"/>
          </a:endParaRPr>
        </a:p>
      </dgm:t>
    </dgm:pt>
    <dgm:pt modelId="{8EB3AC53-E86D-4445-A5B5-29266FDBCE5D}" type="parTrans" cxnId="{16B486FA-3D52-1C4D-939A-6F6FB3F47927}">
      <dgm:prSet/>
      <dgm:spPr/>
      <dgm:t>
        <a:bodyPr/>
        <a:lstStyle/>
        <a:p>
          <a:endParaRPr lang="en-US"/>
        </a:p>
      </dgm:t>
    </dgm:pt>
    <dgm:pt modelId="{86F43744-EA5F-524B-A390-982FEB214271}" type="sibTrans" cxnId="{16B486FA-3D52-1C4D-939A-6F6FB3F47927}">
      <dgm:prSet/>
      <dgm:spPr/>
      <dgm:t>
        <a:bodyPr/>
        <a:lstStyle/>
        <a:p>
          <a:endParaRPr lang="en-US"/>
        </a:p>
      </dgm:t>
    </dgm:pt>
    <dgm:pt modelId="{7B38554A-7398-C247-B776-8E50ED9F9D2A}">
      <dgm:prSet phldrT="[Text]" custT="1"/>
      <dgm:spPr>
        <a:solidFill>
          <a:schemeClr val="accent2">
            <a:lumMod val="75000"/>
          </a:schemeClr>
        </a:solidFill>
      </dgm:spPr>
      <dgm:t>
        <a:bodyPr/>
        <a:lstStyle/>
        <a:p>
          <a:r>
            <a:rPr lang="en-US" sz="1200" b="1" cap="all" dirty="0" smtClean="0">
              <a:latin typeface="Arial"/>
              <a:cs typeface="Arial"/>
            </a:rPr>
            <a:t>Physical</a:t>
          </a:r>
          <a:endParaRPr lang="en-US" sz="1200" b="1" cap="all" dirty="0">
            <a:latin typeface="Arial"/>
            <a:cs typeface="Arial"/>
          </a:endParaRPr>
        </a:p>
      </dgm:t>
    </dgm:pt>
    <dgm:pt modelId="{9C27DC52-9E3D-B04E-8A7B-49BA97025FDB}" type="parTrans" cxnId="{DB1C1C0F-E651-C141-8630-F7AA43543340}">
      <dgm:prSet/>
      <dgm:spPr/>
      <dgm:t>
        <a:bodyPr/>
        <a:lstStyle/>
        <a:p>
          <a:endParaRPr lang="en-US"/>
        </a:p>
      </dgm:t>
    </dgm:pt>
    <dgm:pt modelId="{ED360368-3983-D347-AC99-A251647CD5E2}" type="sibTrans" cxnId="{DB1C1C0F-E651-C141-8630-F7AA43543340}">
      <dgm:prSet/>
      <dgm:spPr/>
      <dgm:t>
        <a:bodyPr/>
        <a:lstStyle/>
        <a:p>
          <a:endParaRPr lang="en-US"/>
        </a:p>
      </dgm:t>
    </dgm:pt>
    <dgm:pt modelId="{2B931D0B-8127-6E45-A8D4-FEDE0D6A392E}">
      <dgm:prSet phldrT="[Text]" custT="1"/>
      <dgm:spPr>
        <a:solidFill>
          <a:schemeClr val="accent3">
            <a:lumMod val="50000"/>
          </a:schemeClr>
        </a:solidFill>
      </dgm:spPr>
      <dgm:t>
        <a:bodyPr/>
        <a:lstStyle/>
        <a:p>
          <a:r>
            <a:rPr lang="en-US" sz="1200" b="1" cap="all" dirty="0" smtClean="0">
              <a:latin typeface="Arial"/>
              <a:cs typeface="Arial"/>
            </a:rPr>
            <a:t>Intellectual</a:t>
          </a:r>
          <a:endParaRPr lang="en-US" sz="1200" b="1" cap="all" dirty="0">
            <a:latin typeface="Arial"/>
            <a:cs typeface="Arial"/>
          </a:endParaRPr>
        </a:p>
      </dgm:t>
    </dgm:pt>
    <dgm:pt modelId="{82E2B559-0DF0-5846-8FFD-7DCABD6A8FE2}" type="parTrans" cxnId="{0A0CC7C3-4106-5542-A760-43B91A56288F}">
      <dgm:prSet/>
      <dgm:spPr/>
      <dgm:t>
        <a:bodyPr/>
        <a:lstStyle/>
        <a:p>
          <a:endParaRPr lang="en-US"/>
        </a:p>
      </dgm:t>
    </dgm:pt>
    <dgm:pt modelId="{2DE31938-A75A-2B45-9987-0FACF45A0DD3}" type="sibTrans" cxnId="{0A0CC7C3-4106-5542-A760-43B91A56288F}">
      <dgm:prSet/>
      <dgm:spPr/>
      <dgm:t>
        <a:bodyPr/>
        <a:lstStyle/>
        <a:p>
          <a:endParaRPr lang="en-US"/>
        </a:p>
      </dgm:t>
    </dgm:pt>
    <dgm:pt modelId="{EAC75FAB-60EC-5B4D-81FB-A5273D7F1D58}">
      <dgm:prSet phldrT="[Text]" custT="1"/>
      <dgm:spPr>
        <a:solidFill>
          <a:schemeClr val="accent4">
            <a:lumMod val="75000"/>
          </a:schemeClr>
        </a:solidFill>
      </dgm:spPr>
      <dgm:t>
        <a:bodyPr/>
        <a:lstStyle/>
        <a:p>
          <a:r>
            <a:rPr lang="en-US" sz="1200" b="1" cap="all" dirty="0" smtClean="0">
              <a:latin typeface="Arial"/>
              <a:cs typeface="Arial"/>
            </a:rPr>
            <a:t>Environmental</a:t>
          </a:r>
          <a:endParaRPr lang="en-US" sz="1200" b="1" cap="all" dirty="0">
            <a:latin typeface="Arial"/>
            <a:cs typeface="Arial"/>
          </a:endParaRPr>
        </a:p>
      </dgm:t>
    </dgm:pt>
    <dgm:pt modelId="{BBCFD883-0EDE-344D-86D2-36F7CEF0AEC1}" type="parTrans" cxnId="{5FECF612-02E1-5549-8399-2454766E411C}">
      <dgm:prSet/>
      <dgm:spPr/>
      <dgm:t>
        <a:bodyPr/>
        <a:lstStyle/>
        <a:p>
          <a:endParaRPr lang="en-US"/>
        </a:p>
      </dgm:t>
    </dgm:pt>
    <dgm:pt modelId="{CC5719D3-D3E0-3949-874E-4FB193509376}" type="sibTrans" cxnId="{5FECF612-02E1-5549-8399-2454766E411C}">
      <dgm:prSet/>
      <dgm:spPr>
        <a:ln w="15875" cap="flat" cmpd="sng" algn="ctr">
          <a:solidFill>
            <a:schemeClr val="accent4">
              <a:hueOff val="0"/>
              <a:satOff val="0"/>
              <a:lumOff val="0"/>
            </a:schemeClr>
          </a:solidFill>
          <a:prstDash val="solid"/>
          <a:round/>
          <a:headEnd type="none" w="med" len="med"/>
          <a:tailEnd type="none" w="med" len="med"/>
        </a:ln>
      </dgm:spPr>
      <dgm:t>
        <a:bodyPr/>
        <a:lstStyle/>
        <a:p>
          <a:endParaRPr lang="en-US"/>
        </a:p>
      </dgm:t>
    </dgm:pt>
    <dgm:pt modelId="{7ADFFEF9-36C0-1D44-9F06-A1B5935AF2EA}">
      <dgm:prSet phldrT="[Text]" custT="1"/>
      <dgm:spPr>
        <a:solidFill>
          <a:schemeClr val="accent3">
            <a:lumMod val="50000"/>
          </a:schemeClr>
        </a:solidFill>
      </dgm:spPr>
      <dgm:t>
        <a:bodyPr/>
        <a:lstStyle/>
        <a:p>
          <a:r>
            <a:rPr lang="en-US" sz="1200" b="1" cap="all" dirty="0" smtClean="0">
              <a:latin typeface="Arial"/>
              <a:cs typeface="Arial"/>
            </a:rPr>
            <a:t>Financial</a:t>
          </a:r>
          <a:endParaRPr lang="en-US" sz="1200" b="1" cap="all" dirty="0">
            <a:latin typeface="Arial"/>
            <a:cs typeface="Arial"/>
          </a:endParaRPr>
        </a:p>
      </dgm:t>
    </dgm:pt>
    <dgm:pt modelId="{71B6FE22-02D3-E84E-B024-5258680DE6ED}" type="parTrans" cxnId="{2F95B54C-32B7-A443-B345-F207CE1F2D04}">
      <dgm:prSet/>
      <dgm:spPr/>
      <dgm:t>
        <a:bodyPr/>
        <a:lstStyle/>
        <a:p>
          <a:endParaRPr lang="en-US"/>
        </a:p>
      </dgm:t>
    </dgm:pt>
    <dgm:pt modelId="{0528F4B9-BA22-E141-9DAB-FA9393D747AA}" type="sibTrans" cxnId="{2F95B54C-32B7-A443-B345-F207CE1F2D04}">
      <dgm:prSet/>
      <dgm:spPr>
        <a:ln w="19050" cap="flat" cmpd="sng" algn="ctr">
          <a:solidFill>
            <a:schemeClr val="accent3">
              <a:hueOff val="0"/>
              <a:satOff val="0"/>
              <a:lumOff val="0"/>
            </a:schemeClr>
          </a:solidFill>
          <a:prstDash val="solid"/>
          <a:round/>
          <a:headEnd type="none" w="med" len="med"/>
          <a:tailEnd type="none" w="med" len="med"/>
        </a:ln>
      </dgm:spPr>
      <dgm:t>
        <a:bodyPr/>
        <a:lstStyle/>
        <a:p>
          <a:endParaRPr lang="en-US"/>
        </a:p>
      </dgm:t>
    </dgm:pt>
    <dgm:pt modelId="{348D863A-4DE2-614C-B4DA-B5D4E32D4EE5}">
      <dgm:prSet phldrT="[Text]" custT="1"/>
      <dgm:spPr>
        <a:solidFill>
          <a:schemeClr val="accent4">
            <a:lumMod val="75000"/>
          </a:schemeClr>
        </a:solidFill>
      </dgm:spPr>
      <dgm:t>
        <a:bodyPr/>
        <a:lstStyle/>
        <a:p>
          <a:r>
            <a:rPr lang="en-US" sz="1200" b="1" cap="all" dirty="0" smtClean="0">
              <a:latin typeface="Arial"/>
              <a:cs typeface="Arial"/>
            </a:rPr>
            <a:t>Social</a:t>
          </a:r>
          <a:endParaRPr lang="en-US" sz="1200" b="1" cap="all" dirty="0">
            <a:latin typeface="Arial"/>
            <a:cs typeface="Arial"/>
          </a:endParaRPr>
        </a:p>
      </dgm:t>
    </dgm:pt>
    <dgm:pt modelId="{0C11E04B-002A-3148-8D66-6348B6068F45}" type="parTrans" cxnId="{C3C10E9C-57C1-1D46-BDC5-175BA3C2E43C}">
      <dgm:prSet/>
      <dgm:spPr/>
      <dgm:t>
        <a:bodyPr/>
        <a:lstStyle/>
        <a:p>
          <a:endParaRPr lang="en-US"/>
        </a:p>
      </dgm:t>
    </dgm:pt>
    <dgm:pt modelId="{373608B4-333B-E245-9A1E-52661FAFE0A7}" type="sibTrans" cxnId="{C3C10E9C-57C1-1D46-BDC5-175BA3C2E43C}">
      <dgm:prSet/>
      <dgm:spPr/>
      <dgm:t>
        <a:bodyPr/>
        <a:lstStyle/>
        <a:p>
          <a:endParaRPr lang="en-US"/>
        </a:p>
      </dgm:t>
    </dgm:pt>
    <dgm:pt modelId="{5DAB2883-D50C-294F-A0CE-8B069F04651D}">
      <dgm:prSet phldrT="[Text]" custT="1"/>
      <dgm:spPr>
        <a:solidFill>
          <a:schemeClr val="accent1">
            <a:lumMod val="75000"/>
          </a:schemeClr>
        </a:solidFill>
      </dgm:spPr>
      <dgm:t>
        <a:bodyPr/>
        <a:lstStyle/>
        <a:p>
          <a:r>
            <a:rPr lang="en-US" sz="1200" b="1" cap="all" dirty="0" smtClean="0">
              <a:latin typeface="Arial"/>
              <a:cs typeface="Arial"/>
            </a:rPr>
            <a:t>Spiritual</a:t>
          </a:r>
          <a:endParaRPr lang="en-US" sz="1200" b="1" cap="all" dirty="0">
            <a:latin typeface="Arial"/>
            <a:cs typeface="Arial"/>
          </a:endParaRPr>
        </a:p>
      </dgm:t>
    </dgm:pt>
    <dgm:pt modelId="{819C50DE-1420-7F40-8A09-679F6E2C5DBF}" type="parTrans" cxnId="{966E828B-CE49-E748-8A71-A17DEBF44D1E}">
      <dgm:prSet/>
      <dgm:spPr/>
      <dgm:t>
        <a:bodyPr/>
        <a:lstStyle/>
        <a:p>
          <a:endParaRPr lang="en-US"/>
        </a:p>
      </dgm:t>
    </dgm:pt>
    <dgm:pt modelId="{CBDB0AC3-0354-664F-9AC4-829F381F43C1}" type="sibTrans" cxnId="{966E828B-CE49-E748-8A71-A17DEBF44D1E}">
      <dgm:prSet/>
      <dgm:spPr/>
      <dgm:t>
        <a:bodyPr/>
        <a:lstStyle/>
        <a:p>
          <a:endParaRPr lang="en-US"/>
        </a:p>
      </dgm:t>
    </dgm:pt>
    <dgm:pt modelId="{ED5AC131-EBC2-9849-8643-D62ABA54B67A}">
      <dgm:prSet phldrT="[Text]" custT="1"/>
      <dgm:spPr>
        <a:solidFill>
          <a:schemeClr val="accent6">
            <a:lumMod val="50000"/>
          </a:schemeClr>
        </a:solidFill>
      </dgm:spPr>
      <dgm:t>
        <a:bodyPr/>
        <a:lstStyle/>
        <a:p>
          <a:r>
            <a:rPr lang="en-US" sz="1200" b="1" cap="all" dirty="0" smtClean="0">
              <a:latin typeface="Arial"/>
              <a:cs typeface="Arial"/>
            </a:rPr>
            <a:t>Occupational</a:t>
          </a:r>
          <a:endParaRPr lang="en-US" sz="1200" b="1" cap="all" dirty="0">
            <a:latin typeface="Arial"/>
            <a:cs typeface="Arial"/>
          </a:endParaRPr>
        </a:p>
      </dgm:t>
    </dgm:pt>
    <dgm:pt modelId="{7B26B9E6-B24D-BC4B-A022-4FCA4B8FE503}" type="parTrans" cxnId="{A8DE053D-FCCE-0646-A4EE-59164B56910B}">
      <dgm:prSet/>
      <dgm:spPr/>
      <dgm:t>
        <a:bodyPr/>
        <a:lstStyle/>
        <a:p>
          <a:endParaRPr lang="en-US"/>
        </a:p>
      </dgm:t>
    </dgm:pt>
    <dgm:pt modelId="{E90A3493-BAAF-4948-9E6F-A82F2B07F620}" type="sibTrans" cxnId="{A8DE053D-FCCE-0646-A4EE-59164B56910B}">
      <dgm:prSet/>
      <dgm:spPr/>
      <dgm:t>
        <a:bodyPr/>
        <a:lstStyle/>
        <a:p>
          <a:endParaRPr lang="en-US"/>
        </a:p>
      </dgm:t>
    </dgm:pt>
    <dgm:pt modelId="{487017FF-9918-B349-8EBA-E7A2AD0AD8AD}" type="pres">
      <dgm:prSet presAssocID="{0B7FFEDA-6436-D64B-B625-595AB8944F72}" presName="cycle" presStyleCnt="0">
        <dgm:presLayoutVars>
          <dgm:dir/>
          <dgm:resizeHandles val="exact"/>
        </dgm:presLayoutVars>
      </dgm:prSet>
      <dgm:spPr/>
      <dgm:t>
        <a:bodyPr/>
        <a:lstStyle/>
        <a:p>
          <a:endParaRPr lang="en-US"/>
        </a:p>
      </dgm:t>
    </dgm:pt>
    <dgm:pt modelId="{34B2B643-5A7D-B249-A5C7-31367FF17B4F}" type="pres">
      <dgm:prSet presAssocID="{D505DA6B-0412-D642-AD88-35AC13098F0E}" presName="node" presStyleLbl="node1" presStyleIdx="0" presStyleCnt="8" custScaleX="149641">
        <dgm:presLayoutVars>
          <dgm:bulletEnabled val="1"/>
        </dgm:presLayoutVars>
      </dgm:prSet>
      <dgm:spPr/>
      <dgm:t>
        <a:bodyPr/>
        <a:lstStyle/>
        <a:p>
          <a:endParaRPr lang="en-US"/>
        </a:p>
      </dgm:t>
    </dgm:pt>
    <dgm:pt modelId="{69508FE5-9B9F-784F-9DBE-3F77D50320DB}" type="pres">
      <dgm:prSet presAssocID="{D505DA6B-0412-D642-AD88-35AC13098F0E}" presName="spNode" presStyleCnt="0"/>
      <dgm:spPr/>
    </dgm:pt>
    <dgm:pt modelId="{AC92B149-3CC9-B846-9C71-5138962C8583}" type="pres">
      <dgm:prSet presAssocID="{86F43744-EA5F-524B-A390-982FEB214271}" presName="sibTrans" presStyleLbl="sibTrans1D1" presStyleIdx="0" presStyleCnt="8"/>
      <dgm:spPr/>
      <dgm:t>
        <a:bodyPr/>
        <a:lstStyle/>
        <a:p>
          <a:endParaRPr lang="en-US"/>
        </a:p>
      </dgm:t>
    </dgm:pt>
    <dgm:pt modelId="{2C8C74B5-FB1D-C144-9BBF-AFE4C0829875}" type="pres">
      <dgm:prSet presAssocID="{7ADFFEF9-36C0-1D44-9F06-A1B5935AF2EA}" presName="node" presStyleLbl="node1" presStyleIdx="1" presStyleCnt="8" custScaleX="150691" custRadScaleRad="98775" custRadScaleInc="37113">
        <dgm:presLayoutVars>
          <dgm:bulletEnabled val="1"/>
        </dgm:presLayoutVars>
      </dgm:prSet>
      <dgm:spPr/>
      <dgm:t>
        <a:bodyPr/>
        <a:lstStyle/>
        <a:p>
          <a:endParaRPr lang="en-US"/>
        </a:p>
      </dgm:t>
    </dgm:pt>
    <dgm:pt modelId="{C1E07D33-D0E4-5240-9E30-B083F0B55422}" type="pres">
      <dgm:prSet presAssocID="{7ADFFEF9-36C0-1D44-9F06-A1B5935AF2EA}" presName="spNode" presStyleCnt="0"/>
      <dgm:spPr/>
    </dgm:pt>
    <dgm:pt modelId="{43660A85-6D37-FB4A-88C3-07190E475B91}" type="pres">
      <dgm:prSet presAssocID="{0528F4B9-BA22-E141-9DAB-FA9393D747AA}" presName="sibTrans" presStyleLbl="sibTrans1D1" presStyleIdx="1" presStyleCnt="8"/>
      <dgm:spPr/>
      <dgm:t>
        <a:bodyPr/>
        <a:lstStyle/>
        <a:p>
          <a:endParaRPr lang="en-US"/>
        </a:p>
      </dgm:t>
    </dgm:pt>
    <dgm:pt modelId="{D4F65B19-F886-E444-8B73-16C11C83DC71}" type="pres">
      <dgm:prSet presAssocID="{348D863A-4DE2-614C-B4DA-B5D4E32D4EE5}" presName="node" presStyleLbl="node1" presStyleIdx="2" presStyleCnt="8" custScaleX="160741">
        <dgm:presLayoutVars>
          <dgm:bulletEnabled val="1"/>
        </dgm:presLayoutVars>
      </dgm:prSet>
      <dgm:spPr/>
      <dgm:t>
        <a:bodyPr/>
        <a:lstStyle/>
        <a:p>
          <a:endParaRPr lang="en-US"/>
        </a:p>
      </dgm:t>
    </dgm:pt>
    <dgm:pt modelId="{70A1C8AB-2AB2-674C-8E03-1EC4808157E5}" type="pres">
      <dgm:prSet presAssocID="{348D863A-4DE2-614C-B4DA-B5D4E32D4EE5}" presName="spNode" presStyleCnt="0"/>
      <dgm:spPr/>
    </dgm:pt>
    <dgm:pt modelId="{CEB65205-3BF7-2D49-8642-E8F4881A502E}" type="pres">
      <dgm:prSet presAssocID="{373608B4-333B-E245-9A1E-52661FAFE0A7}" presName="sibTrans" presStyleLbl="sibTrans1D1" presStyleIdx="2" presStyleCnt="8"/>
      <dgm:spPr/>
      <dgm:t>
        <a:bodyPr/>
        <a:lstStyle/>
        <a:p>
          <a:endParaRPr lang="en-US"/>
        </a:p>
      </dgm:t>
    </dgm:pt>
    <dgm:pt modelId="{A303CE81-A9F3-584E-A721-210D0EB02200}" type="pres">
      <dgm:prSet presAssocID="{5DAB2883-D50C-294F-A0CE-8B069F04651D}" presName="node" presStyleLbl="node1" presStyleIdx="3" presStyleCnt="8" custScaleX="154286" custRadScaleRad="96782" custRadScaleInc="-22258">
        <dgm:presLayoutVars>
          <dgm:bulletEnabled val="1"/>
        </dgm:presLayoutVars>
      </dgm:prSet>
      <dgm:spPr/>
      <dgm:t>
        <a:bodyPr/>
        <a:lstStyle/>
        <a:p>
          <a:endParaRPr lang="en-US"/>
        </a:p>
      </dgm:t>
    </dgm:pt>
    <dgm:pt modelId="{61A97613-5E50-8E45-B4A1-39A1EC17A0DE}" type="pres">
      <dgm:prSet presAssocID="{5DAB2883-D50C-294F-A0CE-8B069F04651D}" presName="spNode" presStyleCnt="0"/>
      <dgm:spPr/>
    </dgm:pt>
    <dgm:pt modelId="{A45A6CBC-5CE1-AB4E-9A01-B388DA2EBC3B}" type="pres">
      <dgm:prSet presAssocID="{CBDB0AC3-0354-664F-9AC4-829F381F43C1}" presName="sibTrans" presStyleLbl="sibTrans1D1" presStyleIdx="3" presStyleCnt="8"/>
      <dgm:spPr/>
      <dgm:t>
        <a:bodyPr/>
        <a:lstStyle/>
        <a:p>
          <a:endParaRPr lang="en-US"/>
        </a:p>
      </dgm:t>
    </dgm:pt>
    <dgm:pt modelId="{E1A0F513-110D-2841-B772-4AB782365D90}" type="pres">
      <dgm:prSet presAssocID="{ED5AC131-EBC2-9849-8643-D62ABA54B67A}" presName="node" presStyleLbl="node1" presStyleIdx="4" presStyleCnt="8" custScaleX="158772">
        <dgm:presLayoutVars>
          <dgm:bulletEnabled val="1"/>
        </dgm:presLayoutVars>
      </dgm:prSet>
      <dgm:spPr/>
      <dgm:t>
        <a:bodyPr/>
        <a:lstStyle/>
        <a:p>
          <a:endParaRPr lang="en-US"/>
        </a:p>
      </dgm:t>
    </dgm:pt>
    <dgm:pt modelId="{85A549E8-7A9B-F944-BBE2-3FC5BCE06FA7}" type="pres">
      <dgm:prSet presAssocID="{ED5AC131-EBC2-9849-8643-D62ABA54B67A}" presName="spNode" presStyleCnt="0"/>
      <dgm:spPr/>
    </dgm:pt>
    <dgm:pt modelId="{B2BB92F8-903D-EE4F-A0DD-80A25B628C5C}" type="pres">
      <dgm:prSet presAssocID="{E90A3493-BAAF-4948-9E6F-A82F2B07F620}" presName="sibTrans" presStyleLbl="sibTrans1D1" presStyleIdx="4" presStyleCnt="8"/>
      <dgm:spPr/>
      <dgm:t>
        <a:bodyPr/>
        <a:lstStyle/>
        <a:p>
          <a:endParaRPr lang="en-US"/>
        </a:p>
      </dgm:t>
    </dgm:pt>
    <dgm:pt modelId="{141C5DB6-32A3-4B43-AE12-8622D0F6B7F8}" type="pres">
      <dgm:prSet presAssocID="{7B38554A-7398-C247-B776-8E50ED9F9D2A}" presName="node" presStyleLbl="node1" presStyleIdx="5" presStyleCnt="8" custScaleX="172199" custRadScaleRad="99754" custRadScaleInc="24207">
        <dgm:presLayoutVars>
          <dgm:bulletEnabled val="1"/>
        </dgm:presLayoutVars>
      </dgm:prSet>
      <dgm:spPr/>
      <dgm:t>
        <a:bodyPr/>
        <a:lstStyle/>
        <a:p>
          <a:endParaRPr lang="en-US"/>
        </a:p>
      </dgm:t>
    </dgm:pt>
    <dgm:pt modelId="{6EB20B61-73CF-5E4B-9588-899ED73DD48B}" type="pres">
      <dgm:prSet presAssocID="{7B38554A-7398-C247-B776-8E50ED9F9D2A}" presName="spNode" presStyleCnt="0"/>
      <dgm:spPr/>
    </dgm:pt>
    <dgm:pt modelId="{4A582D86-8315-F54C-8A0A-74FC5517EA33}" type="pres">
      <dgm:prSet presAssocID="{ED360368-3983-D347-AC99-A251647CD5E2}" presName="sibTrans" presStyleLbl="sibTrans1D1" presStyleIdx="5" presStyleCnt="8"/>
      <dgm:spPr/>
      <dgm:t>
        <a:bodyPr/>
        <a:lstStyle/>
        <a:p>
          <a:endParaRPr lang="en-US"/>
        </a:p>
      </dgm:t>
    </dgm:pt>
    <dgm:pt modelId="{1200BA0C-A0AE-0748-B81D-FFDB90A48F12}" type="pres">
      <dgm:prSet presAssocID="{2B931D0B-8127-6E45-A8D4-FEDE0D6A392E}" presName="node" presStyleLbl="node1" presStyleIdx="6" presStyleCnt="8" custScaleX="156187" custScaleY="117459">
        <dgm:presLayoutVars>
          <dgm:bulletEnabled val="1"/>
        </dgm:presLayoutVars>
      </dgm:prSet>
      <dgm:spPr/>
      <dgm:t>
        <a:bodyPr/>
        <a:lstStyle/>
        <a:p>
          <a:endParaRPr lang="en-US"/>
        </a:p>
      </dgm:t>
    </dgm:pt>
    <dgm:pt modelId="{12AE2697-1799-1545-864A-26157C63C95C}" type="pres">
      <dgm:prSet presAssocID="{2B931D0B-8127-6E45-A8D4-FEDE0D6A392E}" presName="spNode" presStyleCnt="0"/>
      <dgm:spPr/>
    </dgm:pt>
    <dgm:pt modelId="{CE1444CF-9A0D-2B4B-BABE-9668C99772CF}" type="pres">
      <dgm:prSet presAssocID="{2DE31938-A75A-2B45-9987-0FACF45A0DD3}" presName="sibTrans" presStyleLbl="sibTrans1D1" presStyleIdx="6" presStyleCnt="8"/>
      <dgm:spPr/>
      <dgm:t>
        <a:bodyPr/>
        <a:lstStyle/>
        <a:p>
          <a:endParaRPr lang="en-US"/>
        </a:p>
      </dgm:t>
    </dgm:pt>
    <dgm:pt modelId="{D5ECD8A9-6690-3D4B-B92A-B6C51A64A57A}" type="pres">
      <dgm:prSet presAssocID="{EAC75FAB-60EC-5B4D-81FB-A5273D7F1D58}" presName="node" presStyleLbl="node1" presStyleIdx="7" presStyleCnt="8" custScaleX="177555" custScaleY="105844" custRadScaleRad="100679" custRadScaleInc="-31270">
        <dgm:presLayoutVars>
          <dgm:bulletEnabled val="1"/>
        </dgm:presLayoutVars>
      </dgm:prSet>
      <dgm:spPr/>
      <dgm:t>
        <a:bodyPr/>
        <a:lstStyle/>
        <a:p>
          <a:endParaRPr lang="en-US"/>
        </a:p>
      </dgm:t>
    </dgm:pt>
    <dgm:pt modelId="{3A2522D1-74F3-DC4C-8955-5EC9D61E7EDC}" type="pres">
      <dgm:prSet presAssocID="{EAC75FAB-60EC-5B4D-81FB-A5273D7F1D58}" presName="spNode" presStyleCnt="0"/>
      <dgm:spPr/>
    </dgm:pt>
    <dgm:pt modelId="{0F1EA5EB-F055-0749-846A-2FB537B0CECC}" type="pres">
      <dgm:prSet presAssocID="{CC5719D3-D3E0-3949-874E-4FB193509376}" presName="sibTrans" presStyleLbl="sibTrans1D1" presStyleIdx="7" presStyleCnt="8"/>
      <dgm:spPr/>
      <dgm:t>
        <a:bodyPr/>
        <a:lstStyle/>
        <a:p>
          <a:endParaRPr lang="en-US"/>
        </a:p>
      </dgm:t>
    </dgm:pt>
  </dgm:ptLst>
  <dgm:cxnLst>
    <dgm:cxn modelId="{01DE81C5-A21A-4561-BA9F-43A9273221B0}" type="presOf" srcId="{0B7FFEDA-6436-D64B-B625-595AB8944F72}" destId="{487017FF-9918-B349-8EBA-E7A2AD0AD8AD}" srcOrd="0" destOrd="0" presId="urn:microsoft.com/office/officeart/2005/8/layout/cycle6"/>
    <dgm:cxn modelId="{13DDAB30-84E2-4AD8-A858-F99FDBF0424C}" type="presOf" srcId="{7ADFFEF9-36C0-1D44-9F06-A1B5935AF2EA}" destId="{2C8C74B5-FB1D-C144-9BBF-AFE4C0829875}" srcOrd="0" destOrd="0" presId="urn:microsoft.com/office/officeart/2005/8/layout/cycle6"/>
    <dgm:cxn modelId="{C3C10E9C-57C1-1D46-BDC5-175BA3C2E43C}" srcId="{0B7FFEDA-6436-D64B-B625-595AB8944F72}" destId="{348D863A-4DE2-614C-B4DA-B5D4E32D4EE5}" srcOrd="2" destOrd="0" parTransId="{0C11E04B-002A-3148-8D66-6348B6068F45}" sibTransId="{373608B4-333B-E245-9A1E-52661FAFE0A7}"/>
    <dgm:cxn modelId="{498DD102-4092-4CE1-AD84-7762E6162C8C}" type="presOf" srcId="{2B931D0B-8127-6E45-A8D4-FEDE0D6A392E}" destId="{1200BA0C-A0AE-0748-B81D-FFDB90A48F12}" srcOrd="0" destOrd="0" presId="urn:microsoft.com/office/officeart/2005/8/layout/cycle6"/>
    <dgm:cxn modelId="{FDB4A500-7A29-42BB-A895-A910BC313D6D}" type="presOf" srcId="{D505DA6B-0412-D642-AD88-35AC13098F0E}" destId="{34B2B643-5A7D-B249-A5C7-31367FF17B4F}" srcOrd="0" destOrd="0" presId="urn:microsoft.com/office/officeart/2005/8/layout/cycle6"/>
    <dgm:cxn modelId="{5047A7C2-8D42-4258-8945-ED09F014008C}" type="presOf" srcId="{7B38554A-7398-C247-B776-8E50ED9F9D2A}" destId="{141C5DB6-32A3-4B43-AE12-8622D0F6B7F8}" srcOrd="0" destOrd="0" presId="urn:microsoft.com/office/officeart/2005/8/layout/cycle6"/>
    <dgm:cxn modelId="{16B486FA-3D52-1C4D-939A-6F6FB3F47927}" srcId="{0B7FFEDA-6436-D64B-B625-595AB8944F72}" destId="{D505DA6B-0412-D642-AD88-35AC13098F0E}" srcOrd="0" destOrd="0" parTransId="{8EB3AC53-E86D-4445-A5B5-29266FDBCE5D}" sibTransId="{86F43744-EA5F-524B-A390-982FEB214271}"/>
    <dgm:cxn modelId="{DB1C1C0F-E651-C141-8630-F7AA43543340}" srcId="{0B7FFEDA-6436-D64B-B625-595AB8944F72}" destId="{7B38554A-7398-C247-B776-8E50ED9F9D2A}" srcOrd="5" destOrd="0" parTransId="{9C27DC52-9E3D-B04E-8A7B-49BA97025FDB}" sibTransId="{ED360368-3983-D347-AC99-A251647CD5E2}"/>
    <dgm:cxn modelId="{8ED228E5-67E5-4FCA-BD54-C7BC2E907F97}" type="presOf" srcId="{ED5AC131-EBC2-9849-8643-D62ABA54B67A}" destId="{E1A0F513-110D-2841-B772-4AB782365D90}" srcOrd="0" destOrd="0" presId="urn:microsoft.com/office/officeart/2005/8/layout/cycle6"/>
    <dgm:cxn modelId="{6E2CF673-107A-4F33-B731-5C9AF19255F9}" type="presOf" srcId="{EAC75FAB-60EC-5B4D-81FB-A5273D7F1D58}" destId="{D5ECD8A9-6690-3D4B-B92A-B6C51A64A57A}" srcOrd="0" destOrd="0" presId="urn:microsoft.com/office/officeart/2005/8/layout/cycle6"/>
    <dgm:cxn modelId="{76D51BB7-270F-452A-94DE-8C4624DD51EA}" type="presOf" srcId="{CC5719D3-D3E0-3949-874E-4FB193509376}" destId="{0F1EA5EB-F055-0749-846A-2FB537B0CECC}" srcOrd="0" destOrd="0" presId="urn:microsoft.com/office/officeart/2005/8/layout/cycle6"/>
    <dgm:cxn modelId="{1A842A08-C7EA-42BD-85AC-59A76E85D3AC}" type="presOf" srcId="{373608B4-333B-E245-9A1E-52661FAFE0A7}" destId="{CEB65205-3BF7-2D49-8642-E8F4881A502E}" srcOrd="0" destOrd="0" presId="urn:microsoft.com/office/officeart/2005/8/layout/cycle6"/>
    <dgm:cxn modelId="{2F95B54C-32B7-A443-B345-F207CE1F2D04}" srcId="{0B7FFEDA-6436-D64B-B625-595AB8944F72}" destId="{7ADFFEF9-36C0-1D44-9F06-A1B5935AF2EA}" srcOrd="1" destOrd="0" parTransId="{71B6FE22-02D3-E84E-B024-5258680DE6ED}" sibTransId="{0528F4B9-BA22-E141-9DAB-FA9393D747AA}"/>
    <dgm:cxn modelId="{088BCBDD-857C-4703-B31A-70D5B300D37D}" type="presOf" srcId="{86F43744-EA5F-524B-A390-982FEB214271}" destId="{AC92B149-3CC9-B846-9C71-5138962C8583}" srcOrd="0" destOrd="0" presId="urn:microsoft.com/office/officeart/2005/8/layout/cycle6"/>
    <dgm:cxn modelId="{8217CF42-FFC4-4CC6-B8DD-AEBD9249EAB5}" type="presOf" srcId="{348D863A-4DE2-614C-B4DA-B5D4E32D4EE5}" destId="{D4F65B19-F886-E444-8B73-16C11C83DC71}" srcOrd="0" destOrd="0" presId="urn:microsoft.com/office/officeart/2005/8/layout/cycle6"/>
    <dgm:cxn modelId="{A8DE053D-FCCE-0646-A4EE-59164B56910B}" srcId="{0B7FFEDA-6436-D64B-B625-595AB8944F72}" destId="{ED5AC131-EBC2-9849-8643-D62ABA54B67A}" srcOrd="4" destOrd="0" parTransId="{7B26B9E6-B24D-BC4B-A022-4FCA4B8FE503}" sibTransId="{E90A3493-BAAF-4948-9E6F-A82F2B07F620}"/>
    <dgm:cxn modelId="{4E335A9A-EBF3-4028-A6D9-2049A0BDBE6C}" type="presOf" srcId="{E90A3493-BAAF-4948-9E6F-A82F2B07F620}" destId="{B2BB92F8-903D-EE4F-A0DD-80A25B628C5C}" srcOrd="0" destOrd="0" presId="urn:microsoft.com/office/officeart/2005/8/layout/cycle6"/>
    <dgm:cxn modelId="{B7DA6033-48ED-42E9-8557-5B0B6A66BB07}" type="presOf" srcId="{0528F4B9-BA22-E141-9DAB-FA9393D747AA}" destId="{43660A85-6D37-FB4A-88C3-07190E475B91}" srcOrd="0" destOrd="0" presId="urn:microsoft.com/office/officeart/2005/8/layout/cycle6"/>
    <dgm:cxn modelId="{55A148C5-5514-4BF1-9B54-0510A4801FF0}" type="presOf" srcId="{5DAB2883-D50C-294F-A0CE-8B069F04651D}" destId="{A303CE81-A9F3-584E-A721-210D0EB02200}" srcOrd="0" destOrd="0" presId="urn:microsoft.com/office/officeart/2005/8/layout/cycle6"/>
    <dgm:cxn modelId="{C347CD9F-5FC9-4EE4-94DF-8C20A7C50E07}" type="presOf" srcId="{ED360368-3983-D347-AC99-A251647CD5E2}" destId="{4A582D86-8315-F54C-8A0A-74FC5517EA33}" srcOrd="0" destOrd="0" presId="urn:microsoft.com/office/officeart/2005/8/layout/cycle6"/>
    <dgm:cxn modelId="{5FECF612-02E1-5549-8399-2454766E411C}" srcId="{0B7FFEDA-6436-D64B-B625-595AB8944F72}" destId="{EAC75FAB-60EC-5B4D-81FB-A5273D7F1D58}" srcOrd="7" destOrd="0" parTransId="{BBCFD883-0EDE-344D-86D2-36F7CEF0AEC1}" sibTransId="{CC5719D3-D3E0-3949-874E-4FB193509376}"/>
    <dgm:cxn modelId="{442CC170-A4EA-4305-B594-3AC41034F967}" type="presOf" srcId="{2DE31938-A75A-2B45-9987-0FACF45A0DD3}" destId="{CE1444CF-9A0D-2B4B-BABE-9668C99772CF}" srcOrd="0" destOrd="0" presId="urn:microsoft.com/office/officeart/2005/8/layout/cycle6"/>
    <dgm:cxn modelId="{966E828B-CE49-E748-8A71-A17DEBF44D1E}" srcId="{0B7FFEDA-6436-D64B-B625-595AB8944F72}" destId="{5DAB2883-D50C-294F-A0CE-8B069F04651D}" srcOrd="3" destOrd="0" parTransId="{819C50DE-1420-7F40-8A09-679F6E2C5DBF}" sibTransId="{CBDB0AC3-0354-664F-9AC4-829F381F43C1}"/>
    <dgm:cxn modelId="{0A0CC7C3-4106-5542-A760-43B91A56288F}" srcId="{0B7FFEDA-6436-D64B-B625-595AB8944F72}" destId="{2B931D0B-8127-6E45-A8D4-FEDE0D6A392E}" srcOrd="6" destOrd="0" parTransId="{82E2B559-0DF0-5846-8FFD-7DCABD6A8FE2}" sibTransId="{2DE31938-A75A-2B45-9987-0FACF45A0DD3}"/>
    <dgm:cxn modelId="{974344FF-35BF-402D-9FCD-C8E8B9807972}" type="presOf" srcId="{CBDB0AC3-0354-664F-9AC4-829F381F43C1}" destId="{A45A6CBC-5CE1-AB4E-9A01-B388DA2EBC3B}" srcOrd="0" destOrd="0" presId="urn:microsoft.com/office/officeart/2005/8/layout/cycle6"/>
    <dgm:cxn modelId="{A5DCAE43-A45C-442E-BDFA-35FDA7E15242}" type="presParOf" srcId="{487017FF-9918-B349-8EBA-E7A2AD0AD8AD}" destId="{34B2B643-5A7D-B249-A5C7-31367FF17B4F}" srcOrd="0" destOrd="0" presId="urn:microsoft.com/office/officeart/2005/8/layout/cycle6"/>
    <dgm:cxn modelId="{66F24C7A-0C90-4D8C-A414-288C5BCF429A}" type="presParOf" srcId="{487017FF-9918-B349-8EBA-E7A2AD0AD8AD}" destId="{69508FE5-9B9F-784F-9DBE-3F77D50320DB}" srcOrd="1" destOrd="0" presId="urn:microsoft.com/office/officeart/2005/8/layout/cycle6"/>
    <dgm:cxn modelId="{F9EFD26A-EFF0-48F4-A469-F7B4F9D815B3}" type="presParOf" srcId="{487017FF-9918-B349-8EBA-E7A2AD0AD8AD}" destId="{AC92B149-3CC9-B846-9C71-5138962C8583}" srcOrd="2" destOrd="0" presId="urn:microsoft.com/office/officeart/2005/8/layout/cycle6"/>
    <dgm:cxn modelId="{A660BF16-B78B-43AF-AB77-8A50535EF3E7}" type="presParOf" srcId="{487017FF-9918-B349-8EBA-E7A2AD0AD8AD}" destId="{2C8C74B5-FB1D-C144-9BBF-AFE4C0829875}" srcOrd="3" destOrd="0" presId="urn:microsoft.com/office/officeart/2005/8/layout/cycle6"/>
    <dgm:cxn modelId="{63310E27-20CD-4A75-B4CF-0BFBB6EF029F}" type="presParOf" srcId="{487017FF-9918-B349-8EBA-E7A2AD0AD8AD}" destId="{C1E07D33-D0E4-5240-9E30-B083F0B55422}" srcOrd="4" destOrd="0" presId="urn:microsoft.com/office/officeart/2005/8/layout/cycle6"/>
    <dgm:cxn modelId="{7F22419B-0088-47A3-B0B9-F09436398E4D}" type="presParOf" srcId="{487017FF-9918-B349-8EBA-E7A2AD0AD8AD}" destId="{43660A85-6D37-FB4A-88C3-07190E475B91}" srcOrd="5" destOrd="0" presId="urn:microsoft.com/office/officeart/2005/8/layout/cycle6"/>
    <dgm:cxn modelId="{FC8576F9-D6E1-484B-B6ED-073C3889C297}" type="presParOf" srcId="{487017FF-9918-B349-8EBA-E7A2AD0AD8AD}" destId="{D4F65B19-F886-E444-8B73-16C11C83DC71}" srcOrd="6" destOrd="0" presId="urn:microsoft.com/office/officeart/2005/8/layout/cycle6"/>
    <dgm:cxn modelId="{6E3C1DF5-7439-4573-98B2-63CFFF58E844}" type="presParOf" srcId="{487017FF-9918-B349-8EBA-E7A2AD0AD8AD}" destId="{70A1C8AB-2AB2-674C-8E03-1EC4808157E5}" srcOrd="7" destOrd="0" presId="urn:microsoft.com/office/officeart/2005/8/layout/cycle6"/>
    <dgm:cxn modelId="{55CD42B6-DA4B-4842-BAE2-4E2539280651}" type="presParOf" srcId="{487017FF-9918-B349-8EBA-E7A2AD0AD8AD}" destId="{CEB65205-3BF7-2D49-8642-E8F4881A502E}" srcOrd="8" destOrd="0" presId="urn:microsoft.com/office/officeart/2005/8/layout/cycle6"/>
    <dgm:cxn modelId="{7B66055E-89D5-40B1-A194-D7341225F7BC}" type="presParOf" srcId="{487017FF-9918-B349-8EBA-E7A2AD0AD8AD}" destId="{A303CE81-A9F3-584E-A721-210D0EB02200}" srcOrd="9" destOrd="0" presId="urn:microsoft.com/office/officeart/2005/8/layout/cycle6"/>
    <dgm:cxn modelId="{B3A0F1CF-AD19-4FBA-90C8-1F3395CB7451}" type="presParOf" srcId="{487017FF-9918-B349-8EBA-E7A2AD0AD8AD}" destId="{61A97613-5E50-8E45-B4A1-39A1EC17A0DE}" srcOrd="10" destOrd="0" presId="urn:microsoft.com/office/officeart/2005/8/layout/cycle6"/>
    <dgm:cxn modelId="{92375727-D2FD-4814-A950-0A1461FCA24F}" type="presParOf" srcId="{487017FF-9918-B349-8EBA-E7A2AD0AD8AD}" destId="{A45A6CBC-5CE1-AB4E-9A01-B388DA2EBC3B}" srcOrd="11" destOrd="0" presId="urn:microsoft.com/office/officeart/2005/8/layout/cycle6"/>
    <dgm:cxn modelId="{EC039906-D894-41DE-BEAC-FE41A7A85694}" type="presParOf" srcId="{487017FF-9918-B349-8EBA-E7A2AD0AD8AD}" destId="{E1A0F513-110D-2841-B772-4AB782365D90}" srcOrd="12" destOrd="0" presId="urn:microsoft.com/office/officeart/2005/8/layout/cycle6"/>
    <dgm:cxn modelId="{8503F5A6-30A2-4D2E-A14F-EC8162EE10DB}" type="presParOf" srcId="{487017FF-9918-B349-8EBA-E7A2AD0AD8AD}" destId="{85A549E8-7A9B-F944-BBE2-3FC5BCE06FA7}" srcOrd="13" destOrd="0" presId="urn:microsoft.com/office/officeart/2005/8/layout/cycle6"/>
    <dgm:cxn modelId="{C1F99310-13FA-419A-9050-DCFAC36A125F}" type="presParOf" srcId="{487017FF-9918-B349-8EBA-E7A2AD0AD8AD}" destId="{B2BB92F8-903D-EE4F-A0DD-80A25B628C5C}" srcOrd="14" destOrd="0" presId="urn:microsoft.com/office/officeart/2005/8/layout/cycle6"/>
    <dgm:cxn modelId="{30060EDE-1ABD-4C3A-B68B-9DEE0D605CB4}" type="presParOf" srcId="{487017FF-9918-B349-8EBA-E7A2AD0AD8AD}" destId="{141C5DB6-32A3-4B43-AE12-8622D0F6B7F8}" srcOrd="15" destOrd="0" presId="urn:microsoft.com/office/officeart/2005/8/layout/cycle6"/>
    <dgm:cxn modelId="{F213DD33-4C91-4EAB-808C-9F1EFCEFAF66}" type="presParOf" srcId="{487017FF-9918-B349-8EBA-E7A2AD0AD8AD}" destId="{6EB20B61-73CF-5E4B-9588-899ED73DD48B}" srcOrd="16" destOrd="0" presId="urn:microsoft.com/office/officeart/2005/8/layout/cycle6"/>
    <dgm:cxn modelId="{B129BDB6-D32F-4B45-AF74-A0E3FF090F84}" type="presParOf" srcId="{487017FF-9918-B349-8EBA-E7A2AD0AD8AD}" destId="{4A582D86-8315-F54C-8A0A-74FC5517EA33}" srcOrd="17" destOrd="0" presId="urn:microsoft.com/office/officeart/2005/8/layout/cycle6"/>
    <dgm:cxn modelId="{DACFFC1C-7CB5-4697-9580-D8D33D1E04F6}" type="presParOf" srcId="{487017FF-9918-B349-8EBA-E7A2AD0AD8AD}" destId="{1200BA0C-A0AE-0748-B81D-FFDB90A48F12}" srcOrd="18" destOrd="0" presId="urn:microsoft.com/office/officeart/2005/8/layout/cycle6"/>
    <dgm:cxn modelId="{38A4E991-EA11-4D43-9229-884E0072392F}" type="presParOf" srcId="{487017FF-9918-B349-8EBA-E7A2AD0AD8AD}" destId="{12AE2697-1799-1545-864A-26157C63C95C}" srcOrd="19" destOrd="0" presId="urn:microsoft.com/office/officeart/2005/8/layout/cycle6"/>
    <dgm:cxn modelId="{2C561E38-F505-4FA6-B92E-6406387F5D03}" type="presParOf" srcId="{487017FF-9918-B349-8EBA-E7A2AD0AD8AD}" destId="{CE1444CF-9A0D-2B4B-BABE-9668C99772CF}" srcOrd="20" destOrd="0" presId="urn:microsoft.com/office/officeart/2005/8/layout/cycle6"/>
    <dgm:cxn modelId="{2F36D006-D292-41F2-B4FC-897BC5570536}" type="presParOf" srcId="{487017FF-9918-B349-8EBA-E7A2AD0AD8AD}" destId="{D5ECD8A9-6690-3D4B-B92A-B6C51A64A57A}" srcOrd="21" destOrd="0" presId="urn:microsoft.com/office/officeart/2005/8/layout/cycle6"/>
    <dgm:cxn modelId="{10B57F01-56B8-4DC8-9C61-AF952D816CCB}" type="presParOf" srcId="{487017FF-9918-B349-8EBA-E7A2AD0AD8AD}" destId="{3A2522D1-74F3-DC4C-8955-5EC9D61E7EDC}" srcOrd="22" destOrd="0" presId="urn:microsoft.com/office/officeart/2005/8/layout/cycle6"/>
    <dgm:cxn modelId="{5FAEA370-CD49-4201-8BCF-2B64DD7C1930}" type="presParOf" srcId="{487017FF-9918-B349-8EBA-E7A2AD0AD8AD}" destId="{0F1EA5EB-F055-0749-846A-2FB537B0CECC}" srcOrd="23" destOrd="0" presId="urn:microsoft.com/office/officeart/2005/8/layout/cycle6"/>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DB1DBB-02C4-464C-A308-242618403CD7}" type="doc">
      <dgm:prSet loTypeId="urn:microsoft.com/office/officeart/2005/8/layout/target1" loCatId="relationship" qsTypeId="urn:microsoft.com/office/officeart/2005/8/quickstyle/3D4" qsCatId="3D" csTypeId="urn:microsoft.com/office/officeart/2005/8/colors/colorful2" csCatId="colorful" phldr="1"/>
      <dgm:spPr/>
    </dgm:pt>
    <dgm:pt modelId="{8D19169A-D5DD-424A-B320-20BDCF46CCCC}">
      <dgm:prSet phldrT="[Text]" custT="1"/>
      <dgm:spPr/>
      <dgm:t>
        <a:bodyPr/>
        <a:lstStyle/>
        <a:p>
          <a:r>
            <a:rPr lang="en-US" sz="2800" b="1" dirty="0" smtClean="0">
              <a:solidFill>
                <a:schemeClr val="accent2">
                  <a:lumMod val="75000"/>
                </a:schemeClr>
              </a:solidFill>
              <a:latin typeface="Helvetica" panose="020B0604020202020204" pitchFamily="34" charset="0"/>
              <a:cs typeface="Helvetica" panose="020B0604020202020204" pitchFamily="34" charset="0"/>
            </a:rPr>
            <a:t>Individual</a:t>
          </a:r>
          <a:endParaRPr lang="en-US" sz="2800" b="1" dirty="0">
            <a:solidFill>
              <a:schemeClr val="accent2">
                <a:lumMod val="75000"/>
              </a:schemeClr>
            </a:solidFill>
            <a:latin typeface="Helvetica" panose="020B0604020202020204" pitchFamily="34" charset="0"/>
            <a:cs typeface="Helvetica" panose="020B0604020202020204" pitchFamily="34" charset="0"/>
          </a:endParaRPr>
        </a:p>
      </dgm:t>
    </dgm:pt>
    <dgm:pt modelId="{64C2F137-DE68-8240-99E8-087DC50AE99E}" type="parTrans" cxnId="{90FBAFDE-A7AE-7741-8724-7ADBD5CD88AB}">
      <dgm:prSet/>
      <dgm:spPr/>
      <dgm:t>
        <a:bodyPr/>
        <a:lstStyle/>
        <a:p>
          <a:endParaRPr lang="en-US"/>
        </a:p>
      </dgm:t>
    </dgm:pt>
    <dgm:pt modelId="{0FC49228-7BF7-0249-A88A-97523D9C5544}" type="sibTrans" cxnId="{90FBAFDE-A7AE-7741-8724-7ADBD5CD88AB}">
      <dgm:prSet/>
      <dgm:spPr/>
      <dgm:t>
        <a:bodyPr/>
        <a:lstStyle/>
        <a:p>
          <a:endParaRPr lang="en-US"/>
        </a:p>
      </dgm:t>
    </dgm:pt>
    <dgm:pt modelId="{1068E8CC-91FC-F049-8DF5-FAA74FEFA812}">
      <dgm:prSet phldrT="[Text]" custT="1"/>
      <dgm:spPr/>
      <dgm:t>
        <a:bodyPr/>
        <a:lstStyle/>
        <a:p>
          <a:r>
            <a:rPr lang="en-US" sz="2800" b="1" dirty="0" smtClean="0">
              <a:solidFill>
                <a:schemeClr val="accent4">
                  <a:lumMod val="75000"/>
                </a:schemeClr>
              </a:solidFill>
              <a:latin typeface="Helvetica" panose="020B0604020202020204" pitchFamily="34" charset="0"/>
              <a:cs typeface="Helvetica" panose="020B0604020202020204" pitchFamily="34" charset="0"/>
            </a:rPr>
            <a:t>Family</a:t>
          </a:r>
          <a:endParaRPr lang="en-US" sz="2800" b="1" dirty="0">
            <a:solidFill>
              <a:schemeClr val="accent4">
                <a:lumMod val="75000"/>
              </a:schemeClr>
            </a:solidFill>
            <a:latin typeface="Helvetica" panose="020B0604020202020204" pitchFamily="34" charset="0"/>
            <a:cs typeface="Helvetica" panose="020B0604020202020204" pitchFamily="34" charset="0"/>
          </a:endParaRPr>
        </a:p>
      </dgm:t>
    </dgm:pt>
    <dgm:pt modelId="{087ADC7E-28DF-E74A-A9E2-363E01E2F2C4}" type="parTrans" cxnId="{8C0477B0-5F66-8B47-9851-A8424C8D118B}">
      <dgm:prSet/>
      <dgm:spPr/>
      <dgm:t>
        <a:bodyPr/>
        <a:lstStyle/>
        <a:p>
          <a:endParaRPr lang="en-US"/>
        </a:p>
      </dgm:t>
    </dgm:pt>
    <dgm:pt modelId="{F853C93B-258F-D444-B330-CBF5F5E05D7B}" type="sibTrans" cxnId="{8C0477B0-5F66-8B47-9851-A8424C8D118B}">
      <dgm:prSet/>
      <dgm:spPr/>
      <dgm:t>
        <a:bodyPr/>
        <a:lstStyle/>
        <a:p>
          <a:endParaRPr lang="en-US"/>
        </a:p>
      </dgm:t>
    </dgm:pt>
    <dgm:pt modelId="{1CAC9B64-A211-BB46-A3E2-48D5639DAFD1}">
      <dgm:prSet phldrT="[Text]" custT="1"/>
      <dgm:spPr/>
      <dgm:t>
        <a:bodyPr/>
        <a:lstStyle/>
        <a:p>
          <a:r>
            <a:rPr lang="en-US" sz="2800" b="1" dirty="0" smtClean="0">
              <a:solidFill>
                <a:schemeClr val="accent1">
                  <a:lumMod val="75000"/>
                </a:schemeClr>
              </a:solidFill>
              <a:latin typeface="Helvetica" panose="020B0604020202020204" pitchFamily="34" charset="0"/>
              <a:cs typeface="Helvetica" panose="020B0604020202020204" pitchFamily="34" charset="0"/>
            </a:rPr>
            <a:t>Community</a:t>
          </a:r>
          <a:endParaRPr lang="en-US" sz="2800" b="1" dirty="0">
            <a:solidFill>
              <a:schemeClr val="accent1">
                <a:lumMod val="75000"/>
              </a:schemeClr>
            </a:solidFill>
            <a:latin typeface="Helvetica" panose="020B0604020202020204" pitchFamily="34" charset="0"/>
            <a:cs typeface="Helvetica" panose="020B0604020202020204" pitchFamily="34" charset="0"/>
          </a:endParaRPr>
        </a:p>
      </dgm:t>
    </dgm:pt>
    <dgm:pt modelId="{38F7BDDC-8BE0-614A-A3D4-CAA370C8D9C4}" type="parTrans" cxnId="{B239BDD1-EDB0-0E49-A3E7-F8E5AB4D1EAA}">
      <dgm:prSet/>
      <dgm:spPr/>
      <dgm:t>
        <a:bodyPr/>
        <a:lstStyle/>
        <a:p>
          <a:endParaRPr lang="en-US"/>
        </a:p>
      </dgm:t>
    </dgm:pt>
    <dgm:pt modelId="{CC621F3E-30C5-C74F-9565-DA591B388507}" type="sibTrans" cxnId="{B239BDD1-EDB0-0E49-A3E7-F8E5AB4D1EAA}">
      <dgm:prSet/>
      <dgm:spPr/>
      <dgm:t>
        <a:bodyPr/>
        <a:lstStyle/>
        <a:p>
          <a:endParaRPr lang="en-US"/>
        </a:p>
      </dgm:t>
    </dgm:pt>
    <dgm:pt modelId="{E14F6C44-4F51-204D-8162-F1087A137E97}">
      <dgm:prSet phldrT="[Text]" custT="1"/>
      <dgm:spPr/>
      <dgm:t>
        <a:bodyPr/>
        <a:lstStyle/>
        <a:p>
          <a:r>
            <a:rPr lang="en-US" sz="2800" b="1" dirty="0" smtClean="0">
              <a:solidFill>
                <a:schemeClr val="accent3">
                  <a:lumMod val="50000"/>
                </a:schemeClr>
              </a:solidFill>
              <a:latin typeface="Helvetica" panose="020B0604020202020204" pitchFamily="34" charset="0"/>
              <a:cs typeface="Helvetica" panose="020B0604020202020204" pitchFamily="34" charset="0"/>
            </a:rPr>
            <a:t>Society</a:t>
          </a:r>
          <a:endParaRPr lang="en-US" sz="2800" b="1" dirty="0">
            <a:solidFill>
              <a:schemeClr val="accent3">
                <a:lumMod val="50000"/>
              </a:schemeClr>
            </a:solidFill>
            <a:latin typeface="Helvetica" panose="020B0604020202020204" pitchFamily="34" charset="0"/>
            <a:cs typeface="Helvetica" panose="020B0604020202020204" pitchFamily="34" charset="0"/>
          </a:endParaRPr>
        </a:p>
      </dgm:t>
    </dgm:pt>
    <dgm:pt modelId="{A3F10356-59A0-494D-AEC2-E53166CF5682}" type="parTrans" cxnId="{A09028D7-6DB0-B449-856D-CAAE8C9093D0}">
      <dgm:prSet/>
      <dgm:spPr/>
      <dgm:t>
        <a:bodyPr/>
        <a:lstStyle/>
        <a:p>
          <a:endParaRPr lang="en-US"/>
        </a:p>
      </dgm:t>
    </dgm:pt>
    <dgm:pt modelId="{46117E6A-DD59-264A-A7F1-F0382204D37E}" type="sibTrans" cxnId="{A09028D7-6DB0-B449-856D-CAAE8C9093D0}">
      <dgm:prSet/>
      <dgm:spPr/>
      <dgm:t>
        <a:bodyPr/>
        <a:lstStyle/>
        <a:p>
          <a:endParaRPr lang="en-US"/>
        </a:p>
      </dgm:t>
    </dgm:pt>
    <dgm:pt modelId="{9F65C10E-E4F6-9F4F-9410-71CECB8D8B3D}" type="pres">
      <dgm:prSet presAssocID="{EDDB1DBB-02C4-464C-A308-242618403CD7}" presName="composite" presStyleCnt="0">
        <dgm:presLayoutVars>
          <dgm:chMax val="5"/>
          <dgm:dir/>
          <dgm:resizeHandles val="exact"/>
        </dgm:presLayoutVars>
      </dgm:prSet>
      <dgm:spPr/>
    </dgm:pt>
    <dgm:pt modelId="{163B764E-68B4-AE40-AF40-DA3BE929E9FE}" type="pres">
      <dgm:prSet presAssocID="{8D19169A-D5DD-424A-B320-20BDCF46CCCC}" presName="circle1" presStyleLbl="lnNode1" presStyleIdx="0" presStyleCnt="4"/>
      <dgm:spPr>
        <a:solidFill>
          <a:schemeClr val="accent2">
            <a:lumMod val="75000"/>
          </a:schemeClr>
        </a:solidFill>
      </dgm:spPr>
    </dgm:pt>
    <dgm:pt modelId="{549F99A5-A3E8-604D-8C35-EE43F6286F9A}" type="pres">
      <dgm:prSet presAssocID="{8D19169A-D5DD-424A-B320-20BDCF46CCCC}" presName="text1" presStyleLbl="revTx" presStyleIdx="0" presStyleCnt="4" custScaleX="145892" custLinFactNeighborX="17210">
        <dgm:presLayoutVars>
          <dgm:bulletEnabled val="1"/>
        </dgm:presLayoutVars>
      </dgm:prSet>
      <dgm:spPr/>
      <dgm:t>
        <a:bodyPr/>
        <a:lstStyle/>
        <a:p>
          <a:endParaRPr lang="en-US"/>
        </a:p>
      </dgm:t>
    </dgm:pt>
    <dgm:pt modelId="{4D7055FC-60CA-1247-8F53-42A6F1857A2A}" type="pres">
      <dgm:prSet presAssocID="{8D19169A-D5DD-424A-B320-20BDCF46CCCC}" presName="line1" presStyleLbl="callout" presStyleIdx="0" presStyleCnt="8"/>
      <dgm:spPr/>
    </dgm:pt>
    <dgm:pt modelId="{093B4877-3AE6-844B-A848-DCD774559C03}" type="pres">
      <dgm:prSet presAssocID="{8D19169A-D5DD-424A-B320-20BDCF46CCCC}" presName="d1" presStyleLbl="callout" presStyleIdx="1" presStyleCnt="8"/>
      <dgm:spPr/>
    </dgm:pt>
    <dgm:pt modelId="{935B8E89-0104-3D4F-A6D2-36B7524D4441}" type="pres">
      <dgm:prSet presAssocID="{1068E8CC-91FC-F049-8DF5-FAA74FEFA812}" presName="circle2" presStyleLbl="lnNode1" presStyleIdx="1" presStyleCnt="4"/>
      <dgm:spPr>
        <a:solidFill>
          <a:schemeClr val="accent4">
            <a:lumMod val="75000"/>
          </a:schemeClr>
        </a:solidFill>
      </dgm:spPr>
    </dgm:pt>
    <dgm:pt modelId="{1CB85CF3-9D0E-C34B-BC5E-C2DE15043E1C}" type="pres">
      <dgm:prSet presAssocID="{1068E8CC-91FC-F049-8DF5-FAA74FEFA812}" presName="text2" presStyleLbl="revTx" presStyleIdx="1" presStyleCnt="4" custScaleX="131360" custLinFactNeighborX="18739" custLinFactNeighborY="-3159">
        <dgm:presLayoutVars>
          <dgm:bulletEnabled val="1"/>
        </dgm:presLayoutVars>
      </dgm:prSet>
      <dgm:spPr/>
      <dgm:t>
        <a:bodyPr/>
        <a:lstStyle/>
        <a:p>
          <a:endParaRPr lang="en-US"/>
        </a:p>
      </dgm:t>
    </dgm:pt>
    <dgm:pt modelId="{C1B4C59E-9151-BC4B-9CE5-BE5812F37B3C}" type="pres">
      <dgm:prSet presAssocID="{1068E8CC-91FC-F049-8DF5-FAA74FEFA812}" presName="line2" presStyleLbl="callout" presStyleIdx="2" presStyleCnt="8"/>
      <dgm:spPr/>
    </dgm:pt>
    <dgm:pt modelId="{25D4B869-9F9D-3F41-8F1B-28EF9F3D7FAA}" type="pres">
      <dgm:prSet presAssocID="{1068E8CC-91FC-F049-8DF5-FAA74FEFA812}" presName="d2" presStyleLbl="callout" presStyleIdx="3" presStyleCnt="8"/>
      <dgm:spPr/>
    </dgm:pt>
    <dgm:pt modelId="{ACC5AD3D-A3BF-3B4A-BC6B-DDD4D67A2233}" type="pres">
      <dgm:prSet presAssocID="{1CAC9B64-A211-BB46-A3E2-48D5639DAFD1}" presName="circle3" presStyleLbl="lnNode1" presStyleIdx="2" presStyleCnt="4"/>
      <dgm:spPr>
        <a:solidFill>
          <a:schemeClr val="accent1">
            <a:lumMod val="75000"/>
          </a:schemeClr>
        </a:solidFill>
      </dgm:spPr>
    </dgm:pt>
    <dgm:pt modelId="{735A84C0-CC85-FB4D-A171-91E529AD7744}" type="pres">
      <dgm:prSet presAssocID="{1CAC9B64-A211-BB46-A3E2-48D5639DAFD1}" presName="text3" presStyleLbl="revTx" presStyleIdx="2" presStyleCnt="4" custScaleX="168838" custScaleY="81620" custLinFactNeighborX="34443" custLinFactNeighborY="-12064">
        <dgm:presLayoutVars>
          <dgm:bulletEnabled val="1"/>
        </dgm:presLayoutVars>
      </dgm:prSet>
      <dgm:spPr/>
      <dgm:t>
        <a:bodyPr/>
        <a:lstStyle/>
        <a:p>
          <a:endParaRPr lang="en-US"/>
        </a:p>
      </dgm:t>
    </dgm:pt>
    <dgm:pt modelId="{08372418-3082-944A-BEF8-3C266A7F150B}" type="pres">
      <dgm:prSet presAssocID="{1CAC9B64-A211-BB46-A3E2-48D5639DAFD1}" presName="line3" presStyleLbl="callout" presStyleIdx="4" presStyleCnt="8"/>
      <dgm:spPr/>
    </dgm:pt>
    <dgm:pt modelId="{D699F9E4-9226-7444-9BC8-00AB41BA16F4}" type="pres">
      <dgm:prSet presAssocID="{1CAC9B64-A211-BB46-A3E2-48D5639DAFD1}" presName="d3" presStyleLbl="callout" presStyleIdx="5" presStyleCnt="8"/>
      <dgm:spPr/>
    </dgm:pt>
    <dgm:pt modelId="{57595BFF-323F-764B-8F3B-69DA9AEB39DF}" type="pres">
      <dgm:prSet presAssocID="{E14F6C44-4F51-204D-8162-F1087A137E97}" presName="circle4" presStyleLbl="lnNode1" presStyleIdx="3" presStyleCnt="4"/>
      <dgm:spPr>
        <a:solidFill>
          <a:schemeClr val="accent3">
            <a:lumMod val="50000"/>
          </a:schemeClr>
        </a:solidFill>
      </dgm:spPr>
    </dgm:pt>
    <dgm:pt modelId="{D2412B81-8B4A-D742-81F8-2BAB98CEB933}" type="pres">
      <dgm:prSet presAssocID="{E14F6C44-4F51-204D-8162-F1087A137E97}" presName="text4" presStyleLbl="revTx" presStyleIdx="3" presStyleCnt="4">
        <dgm:presLayoutVars>
          <dgm:bulletEnabled val="1"/>
        </dgm:presLayoutVars>
      </dgm:prSet>
      <dgm:spPr/>
      <dgm:t>
        <a:bodyPr/>
        <a:lstStyle/>
        <a:p>
          <a:endParaRPr lang="en-US"/>
        </a:p>
      </dgm:t>
    </dgm:pt>
    <dgm:pt modelId="{1D7730DE-C564-FB4B-AB34-C73A1D87F916}" type="pres">
      <dgm:prSet presAssocID="{E14F6C44-4F51-204D-8162-F1087A137E97}" presName="line4" presStyleLbl="callout" presStyleIdx="6" presStyleCnt="8"/>
      <dgm:spPr/>
    </dgm:pt>
    <dgm:pt modelId="{12391F88-8830-8F43-A20E-5644A7573999}" type="pres">
      <dgm:prSet presAssocID="{E14F6C44-4F51-204D-8162-F1087A137E97}" presName="d4" presStyleLbl="callout" presStyleIdx="7" presStyleCnt="8"/>
      <dgm:spPr/>
    </dgm:pt>
  </dgm:ptLst>
  <dgm:cxnLst>
    <dgm:cxn modelId="{B239BDD1-EDB0-0E49-A3E7-F8E5AB4D1EAA}" srcId="{EDDB1DBB-02C4-464C-A308-242618403CD7}" destId="{1CAC9B64-A211-BB46-A3E2-48D5639DAFD1}" srcOrd="2" destOrd="0" parTransId="{38F7BDDC-8BE0-614A-A3D4-CAA370C8D9C4}" sibTransId="{CC621F3E-30C5-C74F-9565-DA591B388507}"/>
    <dgm:cxn modelId="{AC612F95-AC9F-4E4E-8886-EB6793B3EFFB}" type="presOf" srcId="{1CAC9B64-A211-BB46-A3E2-48D5639DAFD1}" destId="{735A84C0-CC85-FB4D-A171-91E529AD7744}" srcOrd="0" destOrd="0" presId="urn:microsoft.com/office/officeart/2005/8/layout/target1"/>
    <dgm:cxn modelId="{D5697196-A7F9-AF4E-BAC5-C6940E06DC08}" type="presOf" srcId="{EDDB1DBB-02C4-464C-A308-242618403CD7}" destId="{9F65C10E-E4F6-9F4F-9410-71CECB8D8B3D}" srcOrd="0" destOrd="0" presId="urn:microsoft.com/office/officeart/2005/8/layout/target1"/>
    <dgm:cxn modelId="{7B2EA69F-49DC-184E-B284-043E91E7155C}" type="presOf" srcId="{E14F6C44-4F51-204D-8162-F1087A137E97}" destId="{D2412B81-8B4A-D742-81F8-2BAB98CEB933}" srcOrd="0" destOrd="0" presId="urn:microsoft.com/office/officeart/2005/8/layout/target1"/>
    <dgm:cxn modelId="{90FBAFDE-A7AE-7741-8724-7ADBD5CD88AB}" srcId="{EDDB1DBB-02C4-464C-A308-242618403CD7}" destId="{8D19169A-D5DD-424A-B320-20BDCF46CCCC}" srcOrd="0" destOrd="0" parTransId="{64C2F137-DE68-8240-99E8-087DC50AE99E}" sibTransId="{0FC49228-7BF7-0249-A88A-97523D9C5544}"/>
    <dgm:cxn modelId="{C4FFF826-5797-CC45-808E-6681B4DA75A1}" type="presOf" srcId="{1068E8CC-91FC-F049-8DF5-FAA74FEFA812}" destId="{1CB85CF3-9D0E-C34B-BC5E-C2DE15043E1C}" srcOrd="0" destOrd="0" presId="urn:microsoft.com/office/officeart/2005/8/layout/target1"/>
    <dgm:cxn modelId="{E52DBF52-EE6F-E545-952E-23F80B8EF26E}" type="presOf" srcId="{8D19169A-D5DD-424A-B320-20BDCF46CCCC}" destId="{549F99A5-A3E8-604D-8C35-EE43F6286F9A}" srcOrd="0" destOrd="0" presId="urn:microsoft.com/office/officeart/2005/8/layout/target1"/>
    <dgm:cxn modelId="{A09028D7-6DB0-B449-856D-CAAE8C9093D0}" srcId="{EDDB1DBB-02C4-464C-A308-242618403CD7}" destId="{E14F6C44-4F51-204D-8162-F1087A137E97}" srcOrd="3" destOrd="0" parTransId="{A3F10356-59A0-494D-AEC2-E53166CF5682}" sibTransId="{46117E6A-DD59-264A-A7F1-F0382204D37E}"/>
    <dgm:cxn modelId="{8C0477B0-5F66-8B47-9851-A8424C8D118B}" srcId="{EDDB1DBB-02C4-464C-A308-242618403CD7}" destId="{1068E8CC-91FC-F049-8DF5-FAA74FEFA812}" srcOrd="1" destOrd="0" parTransId="{087ADC7E-28DF-E74A-A9E2-363E01E2F2C4}" sibTransId="{F853C93B-258F-D444-B330-CBF5F5E05D7B}"/>
    <dgm:cxn modelId="{3D3369FD-C026-034F-A160-85E48A0D9DCD}" type="presParOf" srcId="{9F65C10E-E4F6-9F4F-9410-71CECB8D8B3D}" destId="{163B764E-68B4-AE40-AF40-DA3BE929E9FE}" srcOrd="0" destOrd="0" presId="urn:microsoft.com/office/officeart/2005/8/layout/target1"/>
    <dgm:cxn modelId="{C39A935A-C8CE-9B4A-A43D-0DA9D3FE0EA3}" type="presParOf" srcId="{9F65C10E-E4F6-9F4F-9410-71CECB8D8B3D}" destId="{549F99A5-A3E8-604D-8C35-EE43F6286F9A}" srcOrd="1" destOrd="0" presId="urn:microsoft.com/office/officeart/2005/8/layout/target1"/>
    <dgm:cxn modelId="{051B9228-E2DA-6247-B73D-156B2CDD19ED}" type="presParOf" srcId="{9F65C10E-E4F6-9F4F-9410-71CECB8D8B3D}" destId="{4D7055FC-60CA-1247-8F53-42A6F1857A2A}" srcOrd="2" destOrd="0" presId="urn:microsoft.com/office/officeart/2005/8/layout/target1"/>
    <dgm:cxn modelId="{D07B7E46-620C-0F49-9BD1-4BF5AF4CC2F8}" type="presParOf" srcId="{9F65C10E-E4F6-9F4F-9410-71CECB8D8B3D}" destId="{093B4877-3AE6-844B-A848-DCD774559C03}" srcOrd="3" destOrd="0" presId="urn:microsoft.com/office/officeart/2005/8/layout/target1"/>
    <dgm:cxn modelId="{FB2F8B65-EC8B-DD42-AAE4-5C0D66191C0C}" type="presParOf" srcId="{9F65C10E-E4F6-9F4F-9410-71CECB8D8B3D}" destId="{935B8E89-0104-3D4F-A6D2-36B7524D4441}" srcOrd="4" destOrd="0" presId="urn:microsoft.com/office/officeart/2005/8/layout/target1"/>
    <dgm:cxn modelId="{8E303305-4269-9740-8AFA-CB84471B2D71}" type="presParOf" srcId="{9F65C10E-E4F6-9F4F-9410-71CECB8D8B3D}" destId="{1CB85CF3-9D0E-C34B-BC5E-C2DE15043E1C}" srcOrd="5" destOrd="0" presId="urn:microsoft.com/office/officeart/2005/8/layout/target1"/>
    <dgm:cxn modelId="{A30EBC05-1578-7147-8FAE-BE60314BBB12}" type="presParOf" srcId="{9F65C10E-E4F6-9F4F-9410-71CECB8D8B3D}" destId="{C1B4C59E-9151-BC4B-9CE5-BE5812F37B3C}" srcOrd="6" destOrd="0" presId="urn:microsoft.com/office/officeart/2005/8/layout/target1"/>
    <dgm:cxn modelId="{AEFB9F8C-9D8D-4447-958B-9DCBC88C104E}" type="presParOf" srcId="{9F65C10E-E4F6-9F4F-9410-71CECB8D8B3D}" destId="{25D4B869-9F9D-3F41-8F1B-28EF9F3D7FAA}" srcOrd="7" destOrd="0" presId="urn:microsoft.com/office/officeart/2005/8/layout/target1"/>
    <dgm:cxn modelId="{F33359F1-5279-BC43-B4C3-A1BB32DBBA5E}" type="presParOf" srcId="{9F65C10E-E4F6-9F4F-9410-71CECB8D8B3D}" destId="{ACC5AD3D-A3BF-3B4A-BC6B-DDD4D67A2233}" srcOrd="8" destOrd="0" presId="urn:microsoft.com/office/officeart/2005/8/layout/target1"/>
    <dgm:cxn modelId="{25D0C2B2-62BE-904D-85E8-B23F8838659E}" type="presParOf" srcId="{9F65C10E-E4F6-9F4F-9410-71CECB8D8B3D}" destId="{735A84C0-CC85-FB4D-A171-91E529AD7744}" srcOrd="9" destOrd="0" presId="urn:microsoft.com/office/officeart/2005/8/layout/target1"/>
    <dgm:cxn modelId="{A9530DB4-EAB6-2649-BC83-7FC6D8B149FE}" type="presParOf" srcId="{9F65C10E-E4F6-9F4F-9410-71CECB8D8B3D}" destId="{08372418-3082-944A-BEF8-3C266A7F150B}" srcOrd="10" destOrd="0" presId="urn:microsoft.com/office/officeart/2005/8/layout/target1"/>
    <dgm:cxn modelId="{64E954C7-4483-3C4F-8602-56CB496F33E8}" type="presParOf" srcId="{9F65C10E-E4F6-9F4F-9410-71CECB8D8B3D}" destId="{D699F9E4-9226-7444-9BC8-00AB41BA16F4}" srcOrd="11" destOrd="0" presId="urn:microsoft.com/office/officeart/2005/8/layout/target1"/>
    <dgm:cxn modelId="{5E2E1BD6-6F4F-5248-85F6-B0D7EA67C435}" type="presParOf" srcId="{9F65C10E-E4F6-9F4F-9410-71CECB8D8B3D}" destId="{57595BFF-323F-764B-8F3B-69DA9AEB39DF}" srcOrd="12" destOrd="0" presId="urn:microsoft.com/office/officeart/2005/8/layout/target1"/>
    <dgm:cxn modelId="{6AAD9657-8FD3-2840-8858-A9AFBCFBAE02}" type="presParOf" srcId="{9F65C10E-E4F6-9F4F-9410-71CECB8D8B3D}" destId="{D2412B81-8B4A-D742-81F8-2BAB98CEB933}" srcOrd="13" destOrd="0" presId="urn:microsoft.com/office/officeart/2005/8/layout/target1"/>
    <dgm:cxn modelId="{B0503DA7-76E1-0140-B104-A341CFB4840C}" type="presParOf" srcId="{9F65C10E-E4F6-9F4F-9410-71CECB8D8B3D}" destId="{1D7730DE-C564-FB4B-AB34-C73A1D87F916}" srcOrd="14" destOrd="0" presId="urn:microsoft.com/office/officeart/2005/8/layout/target1"/>
    <dgm:cxn modelId="{1E7003A8-6135-8B4F-8527-5B39A637BBC3}" type="presParOf" srcId="{9F65C10E-E4F6-9F4F-9410-71CECB8D8B3D}" destId="{12391F88-8830-8F43-A20E-5644A7573999}"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CAB3A1-FBD4-1F4F-AAE6-9DE1A9D82DEB}" type="doc">
      <dgm:prSet loTypeId="urn:microsoft.com/office/officeart/2005/8/layout/venn2" loCatId="relationship" qsTypeId="urn:microsoft.com/office/officeart/2005/8/quickstyle/simple4" qsCatId="simple" csTypeId="urn:microsoft.com/office/officeart/2005/8/colors/accent4_5" csCatId="accent4" phldr="1"/>
      <dgm:spPr/>
      <dgm:t>
        <a:bodyPr/>
        <a:lstStyle/>
        <a:p>
          <a:endParaRPr lang="en-US"/>
        </a:p>
      </dgm:t>
    </dgm:pt>
    <dgm:pt modelId="{454C38DD-7F49-DE47-97BE-8134C02BCA6C}">
      <dgm:prSet phldrT="[Text]" custT="1"/>
      <dgm:spPr>
        <a:gradFill rotWithShape="0">
          <a:gsLst>
            <a:gs pos="97000">
              <a:schemeClr val="accent4"/>
            </a:gs>
            <a:gs pos="100000">
              <a:schemeClr val="accent4">
                <a:alpha val="90000"/>
                <a:hueOff val="0"/>
                <a:satOff val="0"/>
                <a:lumOff val="0"/>
                <a:alphaOff val="-16000"/>
                <a:tint val="50000"/>
                <a:shade val="100000"/>
                <a:satMod val="350000"/>
              </a:schemeClr>
            </a:gs>
          </a:gsLst>
        </a:gradFill>
      </dgm:spPr>
      <dgm:t>
        <a:bodyPr/>
        <a:lstStyle/>
        <a:p>
          <a:r>
            <a:rPr lang="en-US" sz="1800" b="1" dirty="0" smtClean="0"/>
            <a:t>Young Adulthood</a:t>
          </a:r>
          <a:endParaRPr lang="en-US" sz="1800" b="1" dirty="0"/>
        </a:p>
      </dgm:t>
    </dgm:pt>
    <dgm:pt modelId="{792F6DBD-8605-EA41-AE26-67F4B23C9E08}" type="parTrans" cxnId="{2E370414-C8AF-5141-B129-FC9B6F972A8D}">
      <dgm:prSet/>
      <dgm:spPr/>
      <dgm:t>
        <a:bodyPr/>
        <a:lstStyle/>
        <a:p>
          <a:endParaRPr lang="en-US"/>
        </a:p>
      </dgm:t>
    </dgm:pt>
    <dgm:pt modelId="{BF028297-39B0-D44E-AEEF-1A0ACCDFAB22}" type="sibTrans" cxnId="{2E370414-C8AF-5141-B129-FC9B6F972A8D}">
      <dgm:prSet/>
      <dgm:spPr/>
      <dgm:t>
        <a:bodyPr/>
        <a:lstStyle/>
        <a:p>
          <a:endParaRPr lang="en-US"/>
        </a:p>
      </dgm:t>
    </dgm:pt>
    <dgm:pt modelId="{C75BAD7B-128A-7F4F-9E81-D5F37D9DACDA}">
      <dgm:prSet phldrT="[Text]" custT="1"/>
      <dgm:spPr>
        <a:gradFill rotWithShape="0">
          <a:gsLst>
            <a:gs pos="0">
              <a:schemeClr val="accent4">
                <a:lumMod val="20000"/>
                <a:lumOff val="80000"/>
              </a:schemeClr>
            </a:gs>
            <a:gs pos="46000">
              <a:schemeClr val="accent4">
                <a:alpha val="90000"/>
                <a:hueOff val="0"/>
                <a:satOff val="0"/>
                <a:lumOff val="0"/>
                <a:alphaOff val="-24000"/>
                <a:tint val="50000"/>
                <a:shade val="100000"/>
                <a:satMod val="350000"/>
              </a:schemeClr>
            </a:gs>
          </a:gsLst>
        </a:gradFill>
      </dgm:spPr>
      <dgm:t>
        <a:bodyPr/>
        <a:lstStyle/>
        <a:p>
          <a:r>
            <a:rPr lang="en-US" sz="1800" b="1" dirty="0" smtClean="0"/>
            <a:t>Adolescence</a:t>
          </a:r>
          <a:endParaRPr lang="en-US" sz="1800" b="1" dirty="0"/>
        </a:p>
      </dgm:t>
    </dgm:pt>
    <dgm:pt modelId="{D5DA2CF2-B82C-4E4F-AF37-93B2FE224B50}" type="parTrans" cxnId="{D08F9AD9-15A2-4B44-868D-D592DF236DB0}">
      <dgm:prSet/>
      <dgm:spPr/>
      <dgm:t>
        <a:bodyPr/>
        <a:lstStyle/>
        <a:p>
          <a:endParaRPr lang="en-US"/>
        </a:p>
      </dgm:t>
    </dgm:pt>
    <dgm:pt modelId="{009D5CB1-5B5E-6D45-93C6-2365FF21EC61}" type="sibTrans" cxnId="{D08F9AD9-15A2-4B44-868D-D592DF236DB0}">
      <dgm:prSet/>
      <dgm:spPr/>
      <dgm:t>
        <a:bodyPr/>
        <a:lstStyle/>
        <a:p>
          <a:endParaRPr lang="en-US"/>
        </a:p>
      </dgm:t>
    </dgm:pt>
    <dgm:pt modelId="{6101AC50-4224-A04B-A168-F960CA0039E7}">
      <dgm:prSet phldrT="[Text]" custT="1"/>
      <dgm:spPr>
        <a:gradFill rotWithShape="0">
          <a:gsLst>
            <a:gs pos="0">
              <a:schemeClr val="accent4">
                <a:lumMod val="20000"/>
                <a:lumOff val="80000"/>
              </a:schemeClr>
            </a:gs>
            <a:gs pos="56000">
              <a:schemeClr val="accent4">
                <a:alpha val="90000"/>
                <a:hueOff val="0"/>
                <a:satOff val="0"/>
                <a:lumOff val="0"/>
                <a:alphaOff val="-32000"/>
                <a:tint val="50000"/>
                <a:shade val="100000"/>
                <a:satMod val="350000"/>
              </a:schemeClr>
            </a:gs>
          </a:gsLst>
        </a:gradFill>
      </dgm:spPr>
      <dgm:t>
        <a:bodyPr/>
        <a:lstStyle/>
        <a:p>
          <a:r>
            <a:rPr lang="en-US" sz="1800" b="1" dirty="0" smtClean="0"/>
            <a:t>Middle Childhood</a:t>
          </a:r>
          <a:endParaRPr lang="en-US" sz="1800" b="1" dirty="0"/>
        </a:p>
      </dgm:t>
    </dgm:pt>
    <dgm:pt modelId="{C39E6C53-A3CC-AE49-8084-AC8642378F9E}" type="parTrans" cxnId="{673A267F-3EC6-314A-AB24-65E8CFB1F318}">
      <dgm:prSet/>
      <dgm:spPr/>
      <dgm:t>
        <a:bodyPr/>
        <a:lstStyle/>
        <a:p>
          <a:endParaRPr lang="en-US"/>
        </a:p>
      </dgm:t>
    </dgm:pt>
    <dgm:pt modelId="{B029F96B-220D-FC45-81A2-4F12EFDC7F63}" type="sibTrans" cxnId="{673A267F-3EC6-314A-AB24-65E8CFB1F318}">
      <dgm:prSet/>
      <dgm:spPr/>
      <dgm:t>
        <a:bodyPr/>
        <a:lstStyle/>
        <a:p>
          <a:endParaRPr lang="en-US"/>
        </a:p>
      </dgm:t>
    </dgm:pt>
    <dgm:pt modelId="{36D0ADF6-E356-CD40-BDCD-E2B60D1BEF0F}">
      <dgm:prSet phldrT="[Text]" custT="1"/>
      <dgm:spPr>
        <a:gradFill rotWithShape="0">
          <a:gsLst>
            <a:gs pos="0">
              <a:schemeClr val="accent4">
                <a:lumMod val="20000"/>
                <a:lumOff val="80000"/>
              </a:schemeClr>
            </a:gs>
            <a:gs pos="38000">
              <a:schemeClr val="accent4">
                <a:alpha val="90000"/>
                <a:hueOff val="0"/>
                <a:satOff val="0"/>
                <a:lumOff val="0"/>
                <a:alphaOff val="-40000"/>
                <a:tint val="50000"/>
                <a:shade val="100000"/>
                <a:satMod val="350000"/>
              </a:schemeClr>
            </a:gs>
          </a:gsLst>
        </a:gradFill>
      </dgm:spPr>
      <dgm:t>
        <a:bodyPr/>
        <a:lstStyle/>
        <a:p>
          <a:r>
            <a:rPr lang="en-US" sz="1800" b="1" dirty="0" smtClean="0"/>
            <a:t>Early Child-hood</a:t>
          </a:r>
          <a:endParaRPr lang="en-US" sz="1800" b="1" dirty="0"/>
        </a:p>
      </dgm:t>
    </dgm:pt>
    <dgm:pt modelId="{4E8D4038-ECDB-8F4D-B7B1-4820200F362C}" type="parTrans" cxnId="{73DECE39-ED40-2D4C-9111-DCB4A62AD799}">
      <dgm:prSet/>
      <dgm:spPr/>
      <dgm:t>
        <a:bodyPr/>
        <a:lstStyle/>
        <a:p>
          <a:endParaRPr lang="en-US"/>
        </a:p>
      </dgm:t>
    </dgm:pt>
    <dgm:pt modelId="{113D6970-FCC8-6C46-9526-C13F9CE9860E}" type="sibTrans" cxnId="{73DECE39-ED40-2D4C-9111-DCB4A62AD799}">
      <dgm:prSet/>
      <dgm:spPr/>
      <dgm:t>
        <a:bodyPr/>
        <a:lstStyle/>
        <a:p>
          <a:endParaRPr lang="en-US"/>
        </a:p>
      </dgm:t>
    </dgm:pt>
    <dgm:pt modelId="{792D9DF3-731F-1846-9861-9C7785CE62D2}">
      <dgm:prSet phldrT="[Text]" custT="1"/>
      <dgm:spPr>
        <a:gradFill rotWithShape="0">
          <a:gsLst>
            <a:gs pos="100000">
              <a:schemeClr val="accent4">
                <a:lumMod val="75000"/>
              </a:schemeClr>
            </a:gs>
            <a:gs pos="100000">
              <a:schemeClr val="accent4">
                <a:alpha val="90000"/>
                <a:hueOff val="0"/>
                <a:satOff val="0"/>
                <a:lumOff val="0"/>
                <a:alphaOff val="-8000"/>
                <a:tint val="50000"/>
                <a:shade val="100000"/>
                <a:satMod val="350000"/>
              </a:schemeClr>
            </a:gs>
          </a:gsLst>
        </a:gradFill>
      </dgm:spPr>
      <dgm:t>
        <a:bodyPr/>
        <a:lstStyle/>
        <a:p>
          <a:r>
            <a:rPr lang="en-US" sz="1800" b="1" dirty="0" smtClean="0"/>
            <a:t>Middle Adulthood</a:t>
          </a:r>
          <a:endParaRPr lang="en-US" sz="1800" b="1" dirty="0"/>
        </a:p>
      </dgm:t>
    </dgm:pt>
    <dgm:pt modelId="{45A18E7F-BDC1-5F4B-9EFB-9D573A5EDCD7}" type="parTrans" cxnId="{FCFF05D7-C5FA-404B-9D7C-0FBC86DE9094}">
      <dgm:prSet/>
      <dgm:spPr/>
      <dgm:t>
        <a:bodyPr/>
        <a:lstStyle/>
        <a:p>
          <a:endParaRPr lang="en-US"/>
        </a:p>
      </dgm:t>
    </dgm:pt>
    <dgm:pt modelId="{4F40CAC4-38A6-7B48-B018-AB7D6A6DAD85}" type="sibTrans" cxnId="{FCFF05D7-C5FA-404B-9D7C-0FBC86DE9094}">
      <dgm:prSet/>
      <dgm:spPr/>
      <dgm:t>
        <a:bodyPr/>
        <a:lstStyle/>
        <a:p>
          <a:endParaRPr lang="en-US"/>
        </a:p>
      </dgm:t>
    </dgm:pt>
    <dgm:pt modelId="{EB2C8AAF-20FA-FD48-9A23-73F02242D273}">
      <dgm:prSet phldrT="[Text]" custT="1"/>
      <dgm:spPr>
        <a:gradFill rotWithShape="0">
          <a:gsLst>
            <a:gs pos="100000">
              <a:schemeClr val="accent4">
                <a:lumMod val="50000"/>
              </a:schemeClr>
            </a:gs>
            <a:gs pos="100000">
              <a:schemeClr val="accent4">
                <a:alpha val="90000"/>
                <a:hueOff val="0"/>
                <a:satOff val="0"/>
                <a:lumOff val="0"/>
                <a:alphaOff val="0"/>
                <a:tint val="50000"/>
                <a:shade val="100000"/>
                <a:satMod val="350000"/>
              </a:schemeClr>
            </a:gs>
          </a:gsLst>
        </a:gradFill>
      </dgm:spPr>
      <dgm:t>
        <a:bodyPr/>
        <a:lstStyle/>
        <a:p>
          <a:r>
            <a:rPr lang="en-US" sz="1800" b="1" dirty="0" smtClean="0"/>
            <a:t>Older Adulthood</a:t>
          </a:r>
          <a:endParaRPr lang="en-US" sz="1800" b="1" dirty="0"/>
        </a:p>
      </dgm:t>
    </dgm:pt>
    <dgm:pt modelId="{58C81196-1888-F541-995F-590A2CACD69D}" type="parTrans" cxnId="{A6FAADA1-3CB5-FC42-86FC-F794F8120827}">
      <dgm:prSet/>
      <dgm:spPr/>
      <dgm:t>
        <a:bodyPr/>
        <a:lstStyle/>
        <a:p>
          <a:endParaRPr lang="en-US"/>
        </a:p>
      </dgm:t>
    </dgm:pt>
    <dgm:pt modelId="{9AB648E6-7586-C944-B65E-2C42FFF259D8}" type="sibTrans" cxnId="{A6FAADA1-3CB5-FC42-86FC-F794F8120827}">
      <dgm:prSet/>
      <dgm:spPr/>
      <dgm:t>
        <a:bodyPr/>
        <a:lstStyle/>
        <a:p>
          <a:endParaRPr lang="en-US"/>
        </a:p>
      </dgm:t>
    </dgm:pt>
    <dgm:pt modelId="{90705804-465A-7740-AD29-EBEAA1FEE56B}" type="pres">
      <dgm:prSet presAssocID="{45CAB3A1-FBD4-1F4F-AAE6-9DE1A9D82DEB}" presName="Name0" presStyleCnt="0">
        <dgm:presLayoutVars>
          <dgm:chMax val="7"/>
          <dgm:resizeHandles val="exact"/>
        </dgm:presLayoutVars>
      </dgm:prSet>
      <dgm:spPr/>
      <dgm:t>
        <a:bodyPr/>
        <a:lstStyle/>
        <a:p>
          <a:endParaRPr lang="en-US"/>
        </a:p>
      </dgm:t>
    </dgm:pt>
    <dgm:pt modelId="{D4458AB9-7847-3140-8B06-BA6711B66B77}" type="pres">
      <dgm:prSet presAssocID="{45CAB3A1-FBD4-1F4F-AAE6-9DE1A9D82DEB}" presName="comp1" presStyleCnt="0"/>
      <dgm:spPr/>
      <dgm:t>
        <a:bodyPr/>
        <a:lstStyle/>
        <a:p>
          <a:endParaRPr lang="en-US"/>
        </a:p>
      </dgm:t>
    </dgm:pt>
    <dgm:pt modelId="{911E863E-3570-654F-9CE2-A11291F34A95}" type="pres">
      <dgm:prSet presAssocID="{45CAB3A1-FBD4-1F4F-AAE6-9DE1A9D82DEB}" presName="circle1" presStyleLbl="node1" presStyleIdx="0" presStyleCnt="6" custLinFactNeighborX="160"/>
      <dgm:spPr/>
      <dgm:t>
        <a:bodyPr/>
        <a:lstStyle/>
        <a:p>
          <a:endParaRPr lang="en-US"/>
        </a:p>
      </dgm:t>
    </dgm:pt>
    <dgm:pt modelId="{4F7BE56F-AD2A-1E4C-87DA-A1AB29E55748}" type="pres">
      <dgm:prSet presAssocID="{45CAB3A1-FBD4-1F4F-AAE6-9DE1A9D82DEB}" presName="c1text" presStyleLbl="node1" presStyleIdx="0" presStyleCnt="6">
        <dgm:presLayoutVars>
          <dgm:bulletEnabled val="1"/>
        </dgm:presLayoutVars>
      </dgm:prSet>
      <dgm:spPr/>
      <dgm:t>
        <a:bodyPr/>
        <a:lstStyle/>
        <a:p>
          <a:endParaRPr lang="en-US"/>
        </a:p>
      </dgm:t>
    </dgm:pt>
    <dgm:pt modelId="{F5417F88-B492-9349-BEBF-A9A0AEBD3621}" type="pres">
      <dgm:prSet presAssocID="{45CAB3A1-FBD4-1F4F-AAE6-9DE1A9D82DEB}" presName="comp2" presStyleCnt="0"/>
      <dgm:spPr/>
      <dgm:t>
        <a:bodyPr/>
        <a:lstStyle/>
        <a:p>
          <a:endParaRPr lang="en-US"/>
        </a:p>
      </dgm:t>
    </dgm:pt>
    <dgm:pt modelId="{522A8A42-CFCB-864E-A6D1-275BE7317DA9}" type="pres">
      <dgm:prSet presAssocID="{45CAB3A1-FBD4-1F4F-AAE6-9DE1A9D82DEB}" presName="circle2" presStyleLbl="node1" presStyleIdx="1" presStyleCnt="6" custScaleX="104976"/>
      <dgm:spPr/>
      <dgm:t>
        <a:bodyPr/>
        <a:lstStyle/>
        <a:p>
          <a:endParaRPr lang="en-US"/>
        </a:p>
      </dgm:t>
    </dgm:pt>
    <dgm:pt modelId="{2194A405-38C4-9B46-80B6-959EFD5B00A9}" type="pres">
      <dgm:prSet presAssocID="{45CAB3A1-FBD4-1F4F-AAE6-9DE1A9D82DEB}" presName="c2text" presStyleLbl="node1" presStyleIdx="1" presStyleCnt="6">
        <dgm:presLayoutVars>
          <dgm:bulletEnabled val="1"/>
        </dgm:presLayoutVars>
      </dgm:prSet>
      <dgm:spPr/>
      <dgm:t>
        <a:bodyPr/>
        <a:lstStyle/>
        <a:p>
          <a:endParaRPr lang="en-US"/>
        </a:p>
      </dgm:t>
    </dgm:pt>
    <dgm:pt modelId="{C9FD1039-B42B-F549-8032-B64A5232FD12}" type="pres">
      <dgm:prSet presAssocID="{45CAB3A1-FBD4-1F4F-AAE6-9DE1A9D82DEB}" presName="comp3" presStyleCnt="0"/>
      <dgm:spPr/>
      <dgm:t>
        <a:bodyPr/>
        <a:lstStyle/>
        <a:p>
          <a:endParaRPr lang="en-US"/>
        </a:p>
      </dgm:t>
    </dgm:pt>
    <dgm:pt modelId="{744A9F0C-39C0-0E4A-A3E5-EC7F915166EA}" type="pres">
      <dgm:prSet presAssocID="{45CAB3A1-FBD4-1F4F-AAE6-9DE1A9D82DEB}" presName="circle3" presStyleLbl="node1" presStyleIdx="2" presStyleCnt="6" custLinFactNeighborX="228" custLinFactNeighborY="0"/>
      <dgm:spPr/>
      <dgm:t>
        <a:bodyPr/>
        <a:lstStyle/>
        <a:p>
          <a:endParaRPr lang="en-US"/>
        </a:p>
      </dgm:t>
    </dgm:pt>
    <dgm:pt modelId="{607C894B-AB8D-024E-819A-A2464EA1D985}" type="pres">
      <dgm:prSet presAssocID="{45CAB3A1-FBD4-1F4F-AAE6-9DE1A9D82DEB}" presName="c3text" presStyleLbl="node1" presStyleIdx="2" presStyleCnt="6">
        <dgm:presLayoutVars>
          <dgm:bulletEnabled val="1"/>
        </dgm:presLayoutVars>
      </dgm:prSet>
      <dgm:spPr/>
      <dgm:t>
        <a:bodyPr/>
        <a:lstStyle/>
        <a:p>
          <a:endParaRPr lang="en-US"/>
        </a:p>
      </dgm:t>
    </dgm:pt>
    <dgm:pt modelId="{AFE3FC09-8F42-E646-B252-3494806DB291}" type="pres">
      <dgm:prSet presAssocID="{45CAB3A1-FBD4-1F4F-AAE6-9DE1A9D82DEB}" presName="comp4" presStyleCnt="0"/>
      <dgm:spPr/>
      <dgm:t>
        <a:bodyPr/>
        <a:lstStyle/>
        <a:p>
          <a:endParaRPr lang="en-US"/>
        </a:p>
      </dgm:t>
    </dgm:pt>
    <dgm:pt modelId="{ABAD7748-01A6-6049-963B-D3F83EB167B5}" type="pres">
      <dgm:prSet presAssocID="{45CAB3A1-FBD4-1F4F-AAE6-9DE1A9D82DEB}" presName="circle4" presStyleLbl="node1" presStyleIdx="3" presStyleCnt="6" custScaleX="109395"/>
      <dgm:spPr/>
      <dgm:t>
        <a:bodyPr/>
        <a:lstStyle/>
        <a:p>
          <a:endParaRPr lang="en-US"/>
        </a:p>
      </dgm:t>
    </dgm:pt>
    <dgm:pt modelId="{B16BE5FE-9D06-9044-9416-F6F5C57A313E}" type="pres">
      <dgm:prSet presAssocID="{45CAB3A1-FBD4-1F4F-AAE6-9DE1A9D82DEB}" presName="c4text" presStyleLbl="node1" presStyleIdx="3" presStyleCnt="6">
        <dgm:presLayoutVars>
          <dgm:bulletEnabled val="1"/>
        </dgm:presLayoutVars>
      </dgm:prSet>
      <dgm:spPr/>
      <dgm:t>
        <a:bodyPr/>
        <a:lstStyle/>
        <a:p>
          <a:endParaRPr lang="en-US"/>
        </a:p>
      </dgm:t>
    </dgm:pt>
    <dgm:pt modelId="{0DDF7E39-D4B7-AA40-8777-5072EE40CEA5}" type="pres">
      <dgm:prSet presAssocID="{45CAB3A1-FBD4-1F4F-AAE6-9DE1A9D82DEB}" presName="comp5" presStyleCnt="0"/>
      <dgm:spPr/>
      <dgm:t>
        <a:bodyPr/>
        <a:lstStyle/>
        <a:p>
          <a:endParaRPr lang="en-US"/>
        </a:p>
      </dgm:t>
    </dgm:pt>
    <dgm:pt modelId="{94B554EA-F2BD-7249-AC1A-427CA249FF44}" type="pres">
      <dgm:prSet presAssocID="{45CAB3A1-FBD4-1F4F-AAE6-9DE1A9D82DEB}" presName="circle5" presStyleLbl="node1" presStyleIdx="4" presStyleCnt="6" custScaleX="109564"/>
      <dgm:spPr/>
      <dgm:t>
        <a:bodyPr/>
        <a:lstStyle/>
        <a:p>
          <a:endParaRPr lang="en-US"/>
        </a:p>
      </dgm:t>
    </dgm:pt>
    <dgm:pt modelId="{8F4C3A5E-6A40-8546-89BC-B7AA103B81E6}" type="pres">
      <dgm:prSet presAssocID="{45CAB3A1-FBD4-1F4F-AAE6-9DE1A9D82DEB}" presName="c5text" presStyleLbl="node1" presStyleIdx="4" presStyleCnt="6">
        <dgm:presLayoutVars>
          <dgm:bulletEnabled val="1"/>
        </dgm:presLayoutVars>
      </dgm:prSet>
      <dgm:spPr/>
      <dgm:t>
        <a:bodyPr/>
        <a:lstStyle/>
        <a:p>
          <a:endParaRPr lang="en-US"/>
        </a:p>
      </dgm:t>
    </dgm:pt>
    <dgm:pt modelId="{F08E4B2E-C5AD-8F40-9EF1-F8768CD300C0}" type="pres">
      <dgm:prSet presAssocID="{45CAB3A1-FBD4-1F4F-AAE6-9DE1A9D82DEB}" presName="comp6" presStyleCnt="0"/>
      <dgm:spPr/>
      <dgm:t>
        <a:bodyPr/>
        <a:lstStyle/>
        <a:p>
          <a:endParaRPr lang="en-US"/>
        </a:p>
      </dgm:t>
    </dgm:pt>
    <dgm:pt modelId="{A6EF60E7-12D8-7A49-9F0C-8D989FEF51B3}" type="pres">
      <dgm:prSet presAssocID="{45CAB3A1-FBD4-1F4F-AAE6-9DE1A9D82DEB}" presName="circle6" presStyleLbl="node1" presStyleIdx="5" presStyleCnt="6" custScaleX="112906" custScaleY="88520" custLinFactNeighborX="-2971" custLinFactNeighborY="15152"/>
      <dgm:spPr/>
      <dgm:t>
        <a:bodyPr/>
        <a:lstStyle/>
        <a:p>
          <a:endParaRPr lang="en-US"/>
        </a:p>
      </dgm:t>
    </dgm:pt>
    <dgm:pt modelId="{BCC01F4B-9A70-3644-9A2D-579EE611385E}" type="pres">
      <dgm:prSet presAssocID="{45CAB3A1-FBD4-1F4F-AAE6-9DE1A9D82DEB}" presName="c6text" presStyleLbl="node1" presStyleIdx="5" presStyleCnt="6">
        <dgm:presLayoutVars>
          <dgm:bulletEnabled val="1"/>
        </dgm:presLayoutVars>
      </dgm:prSet>
      <dgm:spPr/>
      <dgm:t>
        <a:bodyPr/>
        <a:lstStyle/>
        <a:p>
          <a:endParaRPr lang="en-US"/>
        </a:p>
      </dgm:t>
    </dgm:pt>
  </dgm:ptLst>
  <dgm:cxnLst>
    <dgm:cxn modelId="{73DECE39-ED40-2D4C-9111-DCB4A62AD799}" srcId="{45CAB3A1-FBD4-1F4F-AAE6-9DE1A9D82DEB}" destId="{36D0ADF6-E356-CD40-BDCD-E2B60D1BEF0F}" srcOrd="5" destOrd="0" parTransId="{4E8D4038-ECDB-8F4D-B7B1-4820200F362C}" sibTransId="{113D6970-FCC8-6C46-9526-C13F9CE9860E}"/>
    <dgm:cxn modelId="{A6FAADA1-3CB5-FC42-86FC-F794F8120827}" srcId="{45CAB3A1-FBD4-1F4F-AAE6-9DE1A9D82DEB}" destId="{EB2C8AAF-20FA-FD48-9A23-73F02242D273}" srcOrd="0" destOrd="0" parTransId="{58C81196-1888-F541-995F-590A2CACD69D}" sibTransId="{9AB648E6-7586-C944-B65E-2C42FFF259D8}"/>
    <dgm:cxn modelId="{BB94A44F-CC32-6A49-B73F-A1FF62483172}" type="presOf" srcId="{454C38DD-7F49-DE47-97BE-8134C02BCA6C}" destId="{607C894B-AB8D-024E-819A-A2464EA1D985}" srcOrd="1" destOrd="0" presId="urn:microsoft.com/office/officeart/2005/8/layout/venn2"/>
    <dgm:cxn modelId="{B7913335-0828-3240-ADC9-CF69F94312D4}" type="presOf" srcId="{6101AC50-4224-A04B-A168-F960CA0039E7}" destId="{8F4C3A5E-6A40-8546-89BC-B7AA103B81E6}" srcOrd="1" destOrd="0" presId="urn:microsoft.com/office/officeart/2005/8/layout/venn2"/>
    <dgm:cxn modelId="{982C123A-C78D-F045-AD11-67FA33030471}" type="presOf" srcId="{36D0ADF6-E356-CD40-BDCD-E2B60D1BEF0F}" destId="{BCC01F4B-9A70-3644-9A2D-579EE611385E}" srcOrd="1" destOrd="0" presId="urn:microsoft.com/office/officeart/2005/8/layout/venn2"/>
    <dgm:cxn modelId="{1D824755-AA0B-C644-8C97-307073F239EC}" type="presOf" srcId="{454C38DD-7F49-DE47-97BE-8134C02BCA6C}" destId="{744A9F0C-39C0-0E4A-A3E5-EC7F915166EA}" srcOrd="0" destOrd="0" presId="urn:microsoft.com/office/officeart/2005/8/layout/venn2"/>
    <dgm:cxn modelId="{425A071A-76FF-3641-B462-2DF47E55B903}" type="presOf" srcId="{C75BAD7B-128A-7F4F-9E81-D5F37D9DACDA}" destId="{ABAD7748-01A6-6049-963B-D3F83EB167B5}" srcOrd="0" destOrd="0" presId="urn:microsoft.com/office/officeart/2005/8/layout/venn2"/>
    <dgm:cxn modelId="{673A267F-3EC6-314A-AB24-65E8CFB1F318}" srcId="{45CAB3A1-FBD4-1F4F-AAE6-9DE1A9D82DEB}" destId="{6101AC50-4224-A04B-A168-F960CA0039E7}" srcOrd="4" destOrd="0" parTransId="{C39E6C53-A3CC-AE49-8084-AC8642378F9E}" sibTransId="{B029F96B-220D-FC45-81A2-4F12EFDC7F63}"/>
    <dgm:cxn modelId="{ECA69EE4-EEF0-7F44-AF92-F7A5D09DFFAE}" type="presOf" srcId="{792D9DF3-731F-1846-9861-9C7785CE62D2}" destId="{522A8A42-CFCB-864E-A6D1-275BE7317DA9}" srcOrd="0" destOrd="0" presId="urn:microsoft.com/office/officeart/2005/8/layout/venn2"/>
    <dgm:cxn modelId="{D08F9AD9-15A2-4B44-868D-D592DF236DB0}" srcId="{45CAB3A1-FBD4-1F4F-AAE6-9DE1A9D82DEB}" destId="{C75BAD7B-128A-7F4F-9E81-D5F37D9DACDA}" srcOrd="3" destOrd="0" parTransId="{D5DA2CF2-B82C-4E4F-AF37-93B2FE224B50}" sibTransId="{009D5CB1-5B5E-6D45-93C6-2365FF21EC61}"/>
    <dgm:cxn modelId="{FC8DD4DD-C0F6-084F-A73B-5BBCFC3014E2}" type="presOf" srcId="{C75BAD7B-128A-7F4F-9E81-D5F37D9DACDA}" destId="{B16BE5FE-9D06-9044-9416-F6F5C57A313E}" srcOrd="1" destOrd="0" presId="urn:microsoft.com/office/officeart/2005/8/layout/venn2"/>
    <dgm:cxn modelId="{376FE1D4-C890-C842-9D21-3BEDEADA0903}" type="presOf" srcId="{792D9DF3-731F-1846-9861-9C7785CE62D2}" destId="{2194A405-38C4-9B46-80B6-959EFD5B00A9}" srcOrd="1" destOrd="0" presId="urn:microsoft.com/office/officeart/2005/8/layout/venn2"/>
    <dgm:cxn modelId="{FCFF05D7-C5FA-404B-9D7C-0FBC86DE9094}" srcId="{45CAB3A1-FBD4-1F4F-AAE6-9DE1A9D82DEB}" destId="{792D9DF3-731F-1846-9861-9C7785CE62D2}" srcOrd="1" destOrd="0" parTransId="{45A18E7F-BDC1-5F4B-9EFB-9D573A5EDCD7}" sibTransId="{4F40CAC4-38A6-7B48-B018-AB7D6A6DAD85}"/>
    <dgm:cxn modelId="{8BF174C0-7F4E-264D-B641-4B19EDEF56F2}" type="presOf" srcId="{EB2C8AAF-20FA-FD48-9A23-73F02242D273}" destId="{4F7BE56F-AD2A-1E4C-87DA-A1AB29E55748}" srcOrd="1" destOrd="0" presId="urn:microsoft.com/office/officeart/2005/8/layout/venn2"/>
    <dgm:cxn modelId="{9592B202-4993-9049-8697-E7012B6D4BA7}" type="presOf" srcId="{45CAB3A1-FBD4-1F4F-AAE6-9DE1A9D82DEB}" destId="{90705804-465A-7740-AD29-EBEAA1FEE56B}" srcOrd="0" destOrd="0" presId="urn:microsoft.com/office/officeart/2005/8/layout/venn2"/>
    <dgm:cxn modelId="{7A0B8D82-AB75-0C49-86B8-85A5262021EC}" type="presOf" srcId="{6101AC50-4224-A04B-A168-F960CA0039E7}" destId="{94B554EA-F2BD-7249-AC1A-427CA249FF44}" srcOrd="0" destOrd="0" presId="urn:microsoft.com/office/officeart/2005/8/layout/venn2"/>
    <dgm:cxn modelId="{7BD3D85B-D943-584E-A1B8-D96838C98FE5}" type="presOf" srcId="{EB2C8AAF-20FA-FD48-9A23-73F02242D273}" destId="{911E863E-3570-654F-9CE2-A11291F34A95}" srcOrd="0" destOrd="0" presId="urn:microsoft.com/office/officeart/2005/8/layout/venn2"/>
    <dgm:cxn modelId="{2E370414-C8AF-5141-B129-FC9B6F972A8D}" srcId="{45CAB3A1-FBD4-1F4F-AAE6-9DE1A9D82DEB}" destId="{454C38DD-7F49-DE47-97BE-8134C02BCA6C}" srcOrd="2" destOrd="0" parTransId="{792F6DBD-8605-EA41-AE26-67F4B23C9E08}" sibTransId="{BF028297-39B0-D44E-AEEF-1A0ACCDFAB22}"/>
    <dgm:cxn modelId="{A3A5D856-5FCF-5542-B410-E5925E85FB9D}" type="presOf" srcId="{36D0ADF6-E356-CD40-BDCD-E2B60D1BEF0F}" destId="{A6EF60E7-12D8-7A49-9F0C-8D989FEF51B3}" srcOrd="0" destOrd="0" presId="urn:microsoft.com/office/officeart/2005/8/layout/venn2"/>
    <dgm:cxn modelId="{CFE23863-0FF4-FD4A-AD5E-C72ACE4BE097}" type="presParOf" srcId="{90705804-465A-7740-AD29-EBEAA1FEE56B}" destId="{D4458AB9-7847-3140-8B06-BA6711B66B77}" srcOrd="0" destOrd="0" presId="urn:microsoft.com/office/officeart/2005/8/layout/venn2"/>
    <dgm:cxn modelId="{C6540000-DE72-8C4B-A737-616EA39CF032}" type="presParOf" srcId="{D4458AB9-7847-3140-8B06-BA6711B66B77}" destId="{911E863E-3570-654F-9CE2-A11291F34A95}" srcOrd="0" destOrd="0" presId="urn:microsoft.com/office/officeart/2005/8/layout/venn2"/>
    <dgm:cxn modelId="{01E9D0BF-7AE0-5842-96C2-54637BACB2EC}" type="presParOf" srcId="{D4458AB9-7847-3140-8B06-BA6711B66B77}" destId="{4F7BE56F-AD2A-1E4C-87DA-A1AB29E55748}" srcOrd="1" destOrd="0" presId="urn:microsoft.com/office/officeart/2005/8/layout/venn2"/>
    <dgm:cxn modelId="{3A53FE5B-2122-DE47-9A2B-CED72C48A480}" type="presParOf" srcId="{90705804-465A-7740-AD29-EBEAA1FEE56B}" destId="{F5417F88-B492-9349-BEBF-A9A0AEBD3621}" srcOrd="1" destOrd="0" presId="urn:microsoft.com/office/officeart/2005/8/layout/venn2"/>
    <dgm:cxn modelId="{B4FC31F1-1F12-9E4F-91F2-03B884773616}" type="presParOf" srcId="{F5417F88-B492-9349-BEBF-A9A0AEBD3621}" destId="{522A8A42-CFCB-864E-A6D1-275BE7317DA9}" srcOrd="0" destOrd="0" presId="urn:microsoft.com/office/officeart/2005/8/layout/venn2"/>
    <dgm:cxn modelId="{94CA1117-E050-E340-9CFF-16EBB040ADDF}" type="presParOf" srcId="{F5417F88-B492-9349-BEBF-A9A0AEBD3621}" destId="{2194A405-38C4-9B46-80B6-959EFD5B00A9}" srcOrd="1" destOrd="0" presId="urn:microsoft.com/office/officeart/2005/8/layout/venn2"/>
    <dgm:cxn modelId="{19110D1F-B42E-8C4A-BDE3-BE62831F5566}" type="presParOf" srcId="{90705804-465A-7740-AD29-EBEAA1FEE56B}" destId="{C9FD1039-B42B-F549-8032-B64A5232FD12}" srcOrd="2" destOrd="0" presId="urn:microsoft.com/office/officeart/2005/8/layout/venn2"/>
    <dgm:cxn modelId="{352AD429-4C33-A241-B562-E32D9B8DF55C}" type="presParOf" srcId="{C9FD1039-B42B-F549-8032-B64A5232FD12}" destId="{744A9F0C-39C0-0E4A-A3E5-EC7F915166EA}" srcOrd="0" destOrd="0" presId="urn:microsoft.com/office/officeart/2005/8/layout/venn2"/>
    <dgm:cxn modelId="{2593EE81-AE02-D34C-96C9-632BBFC973A4}" type="presParOf" srcId="{C9FD1039-B42B-F549-8032-B64A5232FD12}" destId="{607C894B-AB8D-024E-819A-A2464EA1D985}" srcOrd="1" destOrd="0" presId="urn:microsoft.com/office/officeart/2005/8/layout/venn2"/>
    <dgm:cxn modelId="{A46C3362-491B-C547-80DA-BD803CD66F0B}" type="presParOf" srcId="{90705804-465A-7740-AD29-EBEAA1FEE56B}" destId="{AFE3FC09-8F42-E646-B252-3494806DB291}" srcOrd="3" destOrd="0" presId="urn:microsoft.com/office/officeart/2005/8/layout/venn2"/>
    <dgm:cxn modelId="{DC6E7E54-CC73-6D48-BF00-60F042BC32CF}" type="presParOf" srcId="{AFE3FC09-8F42-E646-B252-3494806DB291}" destId="{ABAD7748-01A6-6049-963B-D3F83EB167B5}" srcOrd="0" destOrd="0" presId="urn:microsoft.com/office/officeart/2005/8/layout/venn2"/>
    <dgm:cxn modelId="{61689A8B-8596-574D-B760-283B40E25160}" type="presParOf" srcId="{AFE3FC09-8F42-E646-B252-3494806DB291}" destId="{B16BE5FE-9D06-9044-9416-F6F5C57A313E}" srcOrd="1" destOrd="0" presId="urn:microsoft.com/office/officeart/2005/8/layout/venn2"/>
    <dgm:cxn modelId="{CF2E5B22-7168-9B4F-9C8A-DA646DF50729}" type="presParOf" srcId="{90705804-465A-7740-AD29-EBEAA1FEE56B}" destId="{0DDF7E39-D4B7-AA40-8777-5072EE40CEA5}" srcOrd="4" destOrd="0" presId="urn:microsoft.com/office/officeart/2005/8/layout/venn2"/>
    <dgm:cxn modelId="{A1300AA1-8497-1747-96FC-549657C2B9A3}" type="presParOf" srcId="{0DDF7E39-D4B7-AA40-8777-5072EE40CEA5}" destId="{94B554EA-F2BD-7249-AC1A-427CA249FF44}" srcOrd="0" destOrd="0" presId="urn:microsoft.com/office/officeart/2005/8/layout/venn2"/>
    <dgm:cxn modelId="{8695F79F-AFE1-9348-A9D7-9344B0E15CEB}" type="presParOf" srcId="{0DDF7E39-D4B7-AA40-8777-5072EE40CEA5}" destId="{8F4C3A5E-6A40-8546-89BC-B7AA103B81E6}" srcOrd="1" destOrd="0" presId="urn:microsoft.com/office/officeart/2005/8/layout/venn2"/>
    <dgm:cxn modelId="{BB362F4D-7F03-6144-9FE9-359DE964327B}" type="presParOf" srcId="{90705804-465A-7740-AD29-EBEAA1FEE56B}" destId="{F08E4B2E-C5AD-8F40-9EF1-F8768CD300C0}" srcOrd="5" destOrd="0" presId="urn:microsoft.com/office/officeart/2005/8/layout/venn2"/>
    <dgm:cxn modelId="{C5BD0ED1-C621-1044-BE4B-2A40E627D8FB}" type="presParOf" srcId="{F08E4B2E-C5AD-8F40-9EF1-F8768CD300C0}" destId="{A6EF60E7-12D8-7A49-9F0C-8D989FEF51B3}" srcOrd="0" destOrd="0" presId="urn:microsoft.com/office/officeart/2005/8/layout/venn2"/>
    <dgm:cxn modelId="{E9BF9FE6-EB11-2A4C-A903-ACCAA1FFCAF2}" type="presParOf" srcId="{F08E4B2E-C5AD-8F40-9EF1-F8768CD300C0}" destId="{BCC01F4B-9A70-3644-9A2D-579EE611385E}" srcOrd="1" destOrd="0" presId="urn:microsoft.com/office/officeart/2005/8/layout/ven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1162C5-E40C-DB4F-B416-C7B5919F5B77}" type="doc">
      <dgm:prSet loTypeId="urn:microsoft.com/office/officeart/2005/8/layout/hProcess6" loCatId="pyramid" qsTypeId="urn:microsoft.com/office/officeart/2005/8/quickstyle/simple4" qsCatId="simple" csTypeId="urn:microsoft.com/office/officeart/2005/8/colors/accent2_4" csCatId="accent2" phldr="1"/>
      <dgm:spPr/>
      <dgm:t>
        <a:bodyPr/>
        <a:lstStyle/>
        <a:p>
          <a:endParaRPr lang="en-US"/>
        </a:p>
      </dgm:t>
    </dgm:pt>
    <dgm:pt modelId="{0BC7DAD2-2FE7-A243-994A-802FFBCBED38}">
      <dgm:prSet phldrT="[Text]" custT="1"/>
      <dgm:spPr>
        <a:solidFill>
          <a:schemeClr val="accent2">
            <a:lumMod val="40000"/>
            <a:lumOff val="60000"/>
          </a:schemeClr>
        </a:solidFill>
        <a:ln>
          <a:solidFill>
            <a:srgbClr val="800000"/>
          </a:solidFill>
        </a:ln>
      </dgm:spPr>
      <dgm:t>
        <a:bodyPr/>
        <a:lstStyle/>
        <a:p>
          <a:r>
            <a:rPr lang="en-US" sz="1700" b="1" dirty="0" smtClean="0">
              <a:solidFill>
                <a:srgbClr val="000000"/>
              </a:solidFill>
              <a:latin typeface="Arial" panose="020B0604020202020204" pitchFamily="34" charset="0"/>
              <a:cs typeface="Arial" panose="020B0604020202020204" pitchFamily="34" charset="0"/>
            </a:rPr>
            <a:t>Importance</a:t>
          </a:r>
          <a:endParaRPr lang="en-US" sz="1700" b="1" dirty="0">
            <a:solidFill>
              <a:srgbClr val="000000"/>
            </a:solidFill>
            <a:latin typeface="Arial" panose="020B0604020202020204" pitchFamily="34" charset="0"/>
            <a:cs typeface="Arial" panose="020B0604020202020204" pitchFamily="34" charset="0"/>
          </a:endParaRPr>
        </a:p>
      </dgm:t>
    </dgm:pt>
    <dgm:pt modelId="{5598FA4B-F409-5848-8EE0-7356FB81EDC8}" type="parTrans" cxnId="{4961C3F7-80AD-DF4F-AB63-3BE2570A9BA8}">
      <dgm:prSet/>
      <dgm:spPr/>
      <dgm:t>
        <a:bodyPr/>
        <a:lstStyle/>
        <a:p>
          <a:endParaRPr lang="en-US"/>
        </a:p>
      </dgm:t>
    </dgm:pt>
    <dgm:pt modelId="{BB9F3217-2381-7D49-A670-E2DF0A11C94A}" type="sibTrans" cxnId="{4961C3F7-80AD-DF4F-AB63-3BE2570A9BA8}">
      <dgm:prSet/>
      <dgm:spPr/>
      <dgm:t>
        <a:bodyPr/>
        <a:lstStyle/>
        <a:p>
          <a:endParaRPr lang="en-US"/>
        </a:p>
      </dgm:t>
    </dgm:pt>
    <dgm:pt modelId="{87ED4851-B8C8-C84A-BCF7-3A046AEA308F}">
      <dgm:prSet phldrT="[Text]" custT="1"/>
      <dgm:spPr>
        <a:solidFill>
          <a:srgbClr val="84171A"/>
        </a:solidFill>
        <a:ln w="9525" cap="flat" cmpd="sng" algn="ctr">
          <a:solidFill>
            <a:srgbClr val="800000"/>
          </a:solidFill>
          <a:prstDash val="solid"/>
          <a:round/>
          <a:headEnd type="none" w="med" len="med"/>
          <a:tailEnd type="none" w="med" len="med"/>
        </a:ln>
      </dgm:spPr>
      <dgm:t>
        <a:bodyPr/>
        <a:lstStyle/>
        <a:p>
          <a:r>
            <a:rPr lang="en-US" sz="1700" b="1" dirty="0" smtClean="0">
              <a:latin typeface="Arial" panose="020B0604020202020204" pitchFamily="34" charset="0"/>
              <a:cs typeface="Arial" panose="020B0604020202020204" pitchFamily="34" charset="0"/>
            </a:rPr>
            <a:t>Changeability</a:t>
          </a:r>
          <a:endParaRPr lang="en-US" sz="1700" b="1" dirty="0">
            <a:latin typeface="Arial" panose="020B0604020202020204" pitchFamily="34" charset="0"/>
            <a:cs typeface="Arial" panose="020B0604020202020204" pitchFamily="34" charset="0"/>
          </a:endParaRPr>
        </a:p>
      </dgm:t>
    </dgm:pt>
    <dgm:pt modelId="{F7D29C5F-8479-DF4A-9255-550E5B298644}" type="parTrans" cxnId="{D0C4CA19-5868-9C40-B6E2-0A9D27B7D315}">
      <dgm:prSet/>
      <dgm:spPr/>
      <dgm:t>
        <a:bodyPr/>
        <a:lstStyle/>
        <a:p>
          <a:endParaRPr lang="en-US"/>
        </a:p>
      </dgm:t>
    </dgm:pt>
    <dgm:pt modelId="{88C2F691-A47A-624B-AA7A-69F7EDD1FE89}" type="sibTrans" cxnId="{D0C4CA19-5868-9C40-B6E2-0A9D27B7D315}">
      <dgm:prSet/>
      <dgm:spPr/>
      <dgm:t>
        <a:bodyPr/>
        <a:lstStyle/>
        <a:p>
          <a:endParaRPr lang="en-US"/>
        </a:p>
      </dgm:t>
    </dgm:pt>
    <dgm:pt modelId="{BBB528EF-9A25-7744-846C-33A02A278916}" type="pres">
      <dgm:prSet presAssocID="{F81162C5-E40C-DB4F-B416-C7B5919F5B77}" presName="theList" presStyleCnt="0">
        <dgm:presLayoutVars>
          <dgm:dir/>
          <dgm:animLvl val="lvl"/>
          <dgm:resizeHandles val="exact"/>
        </dgm:presLayoutVars>
      </dgm:prSet>
      <dgm:spPr/>
      <dgm:t>
        <a:bodyPr/>
        <a:lstStyle/>
        <a:p>
          <a:endParaRPr lang="en-US"/>
        </a:p>
      </dgm:t>
    </dgm:pt>
    <dgm:pt modelId="{269EE588-A1D2-C44A-B771-AFBC806B672C}" type="pres">
      <dgm:prSet presAssocID="{0BC7DAD2-2FE7-A243-994A-802FFBCBED38}" presName="compNode" presStyleCnt="0"/>
      <dgm:spPr/>
    </dgm:pt>
    <dgm:pt modelId="{226F7FB8-8EC5-5841-A912-25B50C14927F}" type="pres">
      <dgm:prSet presAssocID="{0BC7DAD2-2FE7-A243-994A-802FFBCBED38}" presName="noGeometry" presStyleCnt="0"/>
      <dgm:spPr/>
    </dgm:pt>
    <dgm:pt modelId="{7BB0C3A2-0A7A-B04A-972A-6DBAF24E3688}" type="pres">
      <dgm:prSet presAssocID="{0BC7DAD2-2FE7-A243-994A-802FFBCBED38}" presName="childTextVisible" presStyleLbl="bgAccFollowNode1" presStyleIdx="0" presStyleCnt="2" custAng="16200000" custScaleX="249078" custScaleY="242670" custLinFactNeighborX="1044" custLinFactNeighborY="-26164">
        <dgm:presLayoutVars>
          <dgm:bulletEnabled val="1"/>
        </dgm:presLayoutVars>
      </dgm:prSet>
      <dgm:spPr/>
    </dgm:pt>
    <dgm:pt modelId="{C1BE1B5E-B3BB-0744-A821-1DBC5C4FBAFA}" type="pres">
      <dgm:prSet presAssocID="{0BC7DAD2-2FE7-A243-994A-802FFBCBED38}" presName="childTextHidden" presStyleLbl="bgAccFollowNode1" presStyleIdx="0" presStyleCnt="2"/>
      <dgm:spPr/>
    </dgm:pt>
    <dgm:pt modelId="{35F79B66-E37B-C940-9B10-A00DB53DB48C}" type="pres">
      <dgm:prSet presAssocID="{0BC7DAD2-2FE7-A243-994A-802FFBCBED38}" presName="parentText" presStyleLbl="node1" presStyleIdx="0" presStyleCnt="2" custScaleX="324775" custScaleY="271406" custLinFactX="19" custLinFactY="62488" custLinFactNeighborX="100000" custLinFactNeighborY="100000">
        <dgm:presLayoutVars>
          <dgm:chMax val="1"/>
          <dgm:bulletEnabled val="1"/>
        </dgm:presLayoutVars>
      </dgm:prSet>
      <dgm:spPr/>
      <dgm:t>
        <a:bodyPr/>
        <a:lstStyle/>
        <a:p>
          <a:endParaRPr lang="en-US"/>
        </a:p>
      </dgm:t>
    </dgm:pt>
    <dgm:pt modelId="{EA62E822-7F77-FD44-B0EA-4AD0310EA457}" type="pres">
      <dgm:prSet presAssocID="{0BC7DAD2-2FE7-A243-994A-802FFBCBED38}" presName="aSpace" presStyleCnt="0"/>
      <dgm:spPr/>
    </dgm:pt>
    <dgm:pt modelId="{2DBF971A-08CF-394B-BDEF-9570310D6CA2}" type="pres">
      <dgm:prSet presAssocID="{87ED4851-B8C8-C84A-BCF7-3A046AEA308F}" presName="compNode" presStyleCnt="0"/>
      <dgm:spPr/>
    </dgm:pt>
    <dgm:pt modelId="{772656BE-083F-E149-AB3B-C4BCCA521622}" type="pres">
      <dgm:prSet presAssocID="{87ED4851-B8C8-C84A-BCF7-3A046AEA308F}" presName="noGeometry" presStyleCnt="0"/>
      <dgm:spPr/>
    </dgm:pt>
    <dgm:pt modelId="{5646AFAC-95F1-1348-8FF8-18635E46D9A6}" type="pres">
      <dgm:prSet presAssocID="{87ED4851-B8C8-C84A-BCF7-3A046AEA308F}" presName="childTextVisible" presStyleLbl="bgAccFollowNode1" presStyleIdx="1" presStyleCnt="2" custAng="16200000" custScaleX="267060" custScaleY="238187" custLinFactNeighborX="1529" custLinFactNeighborY="-16508">
        <dgm:presLayoutVars>
          <dgm:bulletEnabled val="1"/>
        </dgm:presLayoutVars>
      </dgm:prSet>
      <dgm:spPr/>
      <dgm:t>
        <a:bodyPr/>
        <a:lstStyle/>
        <a:p>
          <a:endParaRPr lang="en-US"/>
        </a:p>
      </dgm:t>
    </dgm:pt>
    <dgm:pt modelId="{55176BAA-83CB-A540-8F3D-6059486B73B8}" type="pres">
      <dgm:prSet presAssocID="{87ED4851-B8C8-C84A-BCF7-3A046AEA308F}" presName="childTextHidden" presStyleLbl="bgAccFollowNode1" presStyleIdx="1" presStyleCnt="2"/>
      <dgm:spPr/>
    </dgm:pt>
    <dgm:pt modelId="{9EFD11E5-3C96-F043-A1B0-546D5CAEAD9A}" type="pres">
      <dgm:prSet presAssocID="{87ED4851-B8C8-C84A-BCF7-3A046AEA308F}" presName="parentText" presStyleLbl="node1" presStyleIdx="1" presStyleCnt="2" custScaleX="348763" custScaleY="282294" custLinFactX="2665" custLinFactY="62398" custLinFactNeighborX="100000" custLinFactNeighborY="100000">
        <dgm:presLayoutVars>
          <dgm:chMax val="1"/>
          <dgm:bulletEnabled val="1"/>
        </dgm:presLayoutVars>
      </dgm:prSet>
      <dgm:spPr/>
      <dgm:t>
        <a:bodyPr/>
        <a:lstStyle/>
        <a:p>
          <a:endParaRPr lang="en-US"/>
        </a:p>
      </dgm:t>
    </dgm:pt>
  </dgm:ptLst>
  <dgm:cxnLst>
    <dgm:cxn modelId="{76922AED-72F2-3C4A-AD37-B5B61C87DB5E}" type="presOf" srcId="{0BC7DAD2-2FE7-A243-994A-802FFBCBED38}" destId="{35F79B66-E37B-C940-9B10-A00DB53DB48C}" srcOrd="0" destOrd="0" presId="urn:microsoft.com/office/officeart/2005/8/layout/hProcess6"/>
    <dgm:cxn modelId="{F5424DE0-F0CE-6E4C-8658-FEBE292F07FA}" type="presOf" srcId="{87ED4851-B8C8-C84A-BCF7-3A046AEA308F}" destId="{9EFD11E5-3C96-F043-A1B0-546D5CAEAD9A}" srcOrd="0" destOrd="0" presId="urn:microsoft.com/office/officeart/2005/8/layout/hProcess6"/>
    <dgm:cxn modelId="{D0C4CA19-5868-9C40-B6E2-0A9D27B7D315}" srcId="{F81162C5-E40C-DB4F-B416-C7B5919F5B77}" destId="{87ED4851-B8C8-C84A-BCF7-3A046AEA308F}" srcOrd="1" destOrd="0" parTransId="{F7D29C5F-8479-DF4A-9255-550E5B298644}" sibTransId="{88C2F691-A47A-624B-AA7A-69F7EDD1FE89}"/>
    <dgm:cxn modelId="{65A2BD21-4386-DD46-8152-48D507DF942B}" type="presOf" srcId="{F81162C5-E40C-DB4F-B416-C7B5919F5B77}" destId="{BBB528EF-9A25-7744-846C-33A02A278916}" srcOrd="0" destOrd="0" presId="urn:microsoft.com/office/officeart/2005/8/layout/hProcess6"/>
    <dgm:cxn modelId="{4961C3F7-80AD-DF4F-AB63-3BE2570A9BA8}" srcId="{F81162C5-E40C-DB4F-B416-C7B5919F5B77}" destId="{0BC7DAD2-2FE7-A243-994A-802FFBCBED38}" srcOrd="0" destOrd="0" parTransId="{5598FA4B-F409-5848-8EE0-7356FB81EDC8}" sibTransId="{BB9F3217-2381-7D49-A670-E2DF0A11C94A}"/>
    <dgm:cxn modelId="{87604893-8F71-3141-A55D-3EA794ED377D}" type="presParOf" srcId="{BBB528EF-9A25-7744-846C-33A02A278916}" destId="{269EE588-A1D2-C44A-B771-AFBC806B672C}" srcOrd="0" destOrd="0" presId="urn:microsoft.com/office/officeart/2005/8/layout/hProcess6"/>
    <dgm:cxn modelId="{5ED197DE-9237-004A-87A9-354192779C04}" type="presParOf" srcId="{269EE588-A1D2-C44A-B771-AFBC806B672C}" destId="{226F7FB8-8EC5-5841-A912-25B50C14927F}" srcOrd="0" destOrd="0" presId="urn:microsoft.com/office/officeart/2005/8/layout/hProcess6"/>
    <dgm:cxn modelId="{7BB1AE12-C488-EE47-BA4F-B03EA2A89540}" type="presParOf" srcId="{269EE588-A1D2-C44A-B771-AFBC806B672C}" destId="{7BB0C3A2-0A7A-B04A-972A-6DBAF24E3688}" srcOrd="1" destOrd="0" presId="urn:microsoft.com/office/officeart/2005/8/layout/hProcess6"/>
    <dgm:cxn modelId="{73A9AC88-9EB4-504C-8E93-6D86088AA2BC}" type="presParOf" srcId="{269EE588-A1D2-C44A-B771-AFBC806B672C}" destId="{C1BE1B5E-B3BB-0744-A821-1DBC5C4FBAFA}" srcOrd="2" destOrd="0" presId="urn:microsoft.com/office/officeart/2005/8/layout/hProcess6"/>
    <dgm:cxn modelId="{AAD942FB-37BD-5847-B8B6-98E1D66F7B26}" type="presParOf" srcId="{269EE588-A1D2-C44A-B771-AFBC806B672C}" destId="{35F79B66-E37B-C940-9B10-A00DB53DB48C}" srcOrd="3" destOrd="0" presId="urn:microsoft.com/office/officeart/2005/8/layout/hProcess6"/>
    <dgm:cxn modelId="{3935F73A-8A72-BD41-9DE2-FA4208D8CDD4}" type="presParOf" srcId="{BBB528EF-9A25-7744-846C-33A02A278916}" destId="{EA62E822-7F77-FD44-B0EA-4AD0310EA457}" srcOrd="1" destOrd="0" presId="urn:microsoft.com/office/officeart/2005/8/layout/hProcess6"/>
    <dgm:cxn modelId="{E5E74F03-5319-0649-AFE2-58738D4939E2}" type="presParOf" srcId="{BBB528EF-9A25-7744-846C-33A02A278916}" destId="{2DBF971A-08CF-394B-BDEF-9570310D6CA2}" srcOrd="2" destOrd="0" presId="urn:microsoft.com/office/officeart/2005/8/layout/hProcess6"/>
    <dgm:cxn modelId="{77548F39-6E95-6C41-8976-5F1865C4B07A}" type="presParOf" srcId="{2DBF971A-08CF-394B-BDEF-9570310D6CA2}" destId="{772656BE-083F-E149-AB3B-C4BCCA521622}" srcOrd="0" destOrd="0" presId="urn:microsoft.com/office/officeart/2005/8/layout/hProcess6"/>
    <dgm:cxn modelId="{25209DFC-ECCD-7C41-944F-05233BDA3A56}" type="presParOf" srcId="{2DBF971A-08CF-394B-BDEF-9570310D6CA2}" destId="{5646AFAC-95F1-1348-8FF8-18635E46D9A6}" srcOrd="1" destOrd="0" presId="urn:microsoft.com/office/officeart/2005/8/layout/hProcess6"/>
    <dgm:cxn modelId="{E1861CC4-6103-EB45-83CD-6F1D03B3ABF8}" type="presParOf" srcId="{2DBF971A-08CF-394B-BDEF-9570310D6CA2}" destId="{55176BAA-83CB-A540-8F3D-6059486B73B8}" srcOrd="2" destOrd="0" presId="urn:microsoft.com/office/officeart/2005/8/layout/hProcess6"/>
    <dgm:cxn modelId="{30F1D566-6033-454F-945F-08094ABC2A53}" type="presParOf" srcId="{2DBF971A-08CF-394B-BDEF-9570310D6CA2}" destId="{9EFD11E5-3C96-F043-A1B0-546D5CAEAD9A}"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537CF3-C85D-944C-BB14-89429E731EA5}" type="doc">
      <dgm:prSet loTypeId="urn:microsoft.com/office/officeart/2005/8/layout/hierarchy2" loCatId="hierarchy" qsTypeId="urn:microsoft.com/office/officeart/2005/8/quickstyle/simple4" qsCatId="simple" csTypeId="urn:microsoft.com/office/officeart/2005/8/colors/colorful3" csCatId="colorful" phldr="1"/>
      <dgm:spPr/>
      <dgm:t>
        <a:bodyPr/>
        <a:lstStyle/>
        <a:p>
          <a:endParaRPr lang="en-US"/>
        </a:p>
      </dgm:t>
    </dgm:pt>
    <dgm:pt modelId="{10ED9247-7B00-3747-8C7C-BA365775A572}">
      <dgm:prSet phldrT="[Text]"/>
      <dgm:spPr>
        <a:solidFill>
          <a:schemeClr val="accent2">
            <a:lumMod val="50000"/>
          </a:schemeClr>
        </a:solidFill>
      </dgm:spPr>
      <dgm:t>
        <a:bodyPr/>
        <a:lstStyle/>
        <a:p>
          <a:r>
            <a:rPr lang="en-US" b="1">
              <a:latin typeface="Arial" panose="020B0604020202020204" pitchFamily="34" charset="0"/>
              <a:cs typeface="Arial" panose="020B0604020202020204" pitchFamily="34" charset="0"/>
            </a:rPr>
            <a:t>IMPLEMENTATION</a:t>
          </a:r>
        </a:p>
      </dgm:t>
    </dgm:pt>
    <dgm:pt modelId="{5631117F-6928-064D-85C9-12D87FEDCE08}" type="parTrans" cxnId="{3D91B3A6-EC3C-6B49-A2C5-65ED6932C1C9}">
      <dgm:prSet/>
      <dgm:spPr/>
      <dgm:t>
        <a:bodyPr/>
        <a:lstStyle/>
        <a:p>
          <a:endParaRPr lang="en-US">
            <a:latin typeface="Arial" panose="020B0604020202020204" pitchFamily="34" charset="0"/>
            <a:cs typeface="Arial" panose="020B0604020202020204" pitchFamily="34" charset="0"/>
          </a:endParaRPr>
        </a:p>
      </dgm:t>
    </dgm:pt>
    <dgm:pt modelId="{68CFDA89-9DD6-0E42-9858-601DF6A4E942}" type="sibTrans" cxnId="{3D91B3A6-EC3C-6B49-A2C5-65ED6932C1C9}">
      <dgm:prSet/>
      <dgm:spPr/>
      <dgm:t>
        <a:bodyPr/>
        <a:lstStyle/>
        <a:p>
          <a:endParaRPr lang="en-US">
            <a:latin typeface="Arial" panose="020B0604020202020204" pitchFamily="34" charset="0"/>
            <a:cs typeface="Arial" panose="020B0604020202020204" pitchFamily="34" charset="0"/>
          </a:endParaRPr>
        </a:p>
      </dgm:t>
    </dgm:pt>
    <dgm:pt modelId="{99244F8A-1585-6747-927D-6DD9575FF644}">
      <dgm:prSet phldrT="[Text]"/>
      <dgm:spPr>
        <a:solidFill>
          <a:schemeClr val="accent3">
            <a:lumMod val="50000"/>
          </a:schemeClr>
        </a:solidFill>
      </dgm:spPr>
      <dgm:t>
        <a:bodyPr/>
        <a:lstStyle/>
        <a:p>
          <a:r>
            <a:rPr lang="en-US" b="1" dirty="0">
              <a:solidFill>
                <a:schemeClr val="bg1"/>
              </a:solidFill>
              <a:latin typeface="Arial" panose="020B0604020202020204" pitchFamily="34" charset="0"/>
              <a:cs typeface="Arial" panose="020B0604020202020204" pitchFamily="34" charset="0"/>
            </a:rPr>
            <a:t>Mobilize support and build capacity</a:t>
          </a:r>
        </a:p>
      </dgm:t>
    </dgm:pt>
    <dgm:pt modelId="{D597C67D-24AA-D64C-AA79-90E7857D4016}" type="parTrans" cxnId="{A6D0057C-EE0A-EF4F-B36F-274A184F9606}">
      <dgm:prSet/>
      <dgm:spPr/>
      <dgm:t>
        <a:bodyPr/>
        <a:lstStyle/>
        <a:p>
          <a:endParaRPr lang="en-US">
            <a:latin typeface="Arial" panose="020B0604020202020204" pitchFamily="34" charset="0"/>
            <a:cs typeface="Arial" panose="020B0604020202020204" pitchFamily="34" charset="0"/>
          </a:endParaRPr>
        </a:p>
      </dgm:t>
    </dgm:pt>
    <dgm:pt modelId="{34B0E7A7-D239-014B-9663-38853649153E}" type="sibTrans" cxnId="{A6D0057C-EE0A-EF4F-B36F-274A184F9606}">
      <dgm:prSet/>
      <dgm:spPr/>
      <dgm:t>
        <a:bodyPr/>
        <a:lstStyle/>
        <a:p>
          <a:endParaRPr lang="en-US">
            <a:latin typeface="Arial" panose="020B0604020202020204" pitchFamily="34" charset="0"/>
            <a:cs typeface="Arial" panose="020B0604020202020204" pitchFamily="34" charset="0"/>
          </a:endParaRPr>
        </a:p>
      </dgm:t>
    </dgm:pt>
    <dgm:pt modelId="{D1B8E286-1CB3-7B46-B81C-7D92D63F3C6F}">
      <dgm:prSet phldrT="[Text]"/>
      <dgm:spPr>
        <a:solidFill>
          <a:schemeClr val="accent2">
            <a:lumMod val="75000"/>
          </a:schemeClr>
        </a:solidFill>
      </dgm:spPr>
      <dgm:t>
        <a:bodyPr/>
        <a:lstStyle/>
        <a:p>
          <a:r>
            <a:rPr lang="en-US" b="1" dirty="0">
              <a:solidFill>
                <a:schemeClr val="bg1"/>
              </a:solidFill>
              <a:latin typeface="Arial" panose="020B0604020202020204" pitchFamily="34" charset="0"/>
              <a:cs typeface="Arial" panose="020B0604020202020204" pitchFamily="34" charset="0"/>
            </a:rPr>
            <a:t>Carry out evidence-based </a:t>
          </a:r>
          <a:r>
            <a:rPr lang="en-US" b="1" dirty="0" smtClean="0">
              <a:solidFill>
                <a:schemeClr val="bg1"/>
              </a:solidFill>
              <a:latin typeface="Arial" panose="020B0604020202020204" pitchFamily="34" charset="0"/>
              <a:cs typeface="Arial" panose="020B0604020202020204" pitchFamily="34" charset="0"/>
            </a:rPr>
            <a:t>intervention</a:t>
          </a:r>
          <a:r>
            <a:rPr lang="lv-LV" b="1" dirty="0" smtClean="0">
              <a:solidFill>
                <a:schemeClr val="bg1"/>
              </a:solidFill>
              <a:latin typeface="Arial" panose="020B0604020202020204" pitchFamily="34" charset="0"/>
              <a:cs typeface="Arial" panose="020B0604020202020204" pitchFamily="34" charset="0"/>
            </a:rPr>
            <a:t>s</a:t>
          </a:r>
          <a:endParaRPr lang="en-US" b="1" dirty="0">
            <a:solidFill>
              <a:schemeClr val="bg1"/>
            </a:solidFill>
            <a:latin typeface="Arial" panose="020B0604020202020204" pitchFamily="34" charset="0"/>
            <a:cs typeface="Arial" panose="020B0604020202020204" pitchFamily="34" charset="0"/>
          </a:endParaRPr>
        </a:p>
      </dgm:t>
    </dgm:pt>
    <dgm:pt modelId="{3D859CDB-353C-5C47-AAB7-666AF4A9D790}" type="parTrans" cxnId="{50106E14-1700-824C-B394-CFE8BDDADB2D}">
      <dgm:prSet/>
      <dgm:spPr/>
      <dgm:t>
        <a:bodyPr/>
        <a:lstStyle/>
        <a:p>
          <a:endParaRPr lang="en-US">
            <a:latin typeface="Arial" panose="020B0604020202020204" pitchFamily="34" charset="0"/>
            <a:cs typeface="Arial" panose="020B0604020202020204" pitchFamily="34" charset="0"/>
          </a:endParaRPr>
        </a:p>
      </dgm:t>
    </dgm:pt>
    <dgm:pt modelId="{F739F37A-DF0D-BF4A-96E6-2AEB4DB0479A}" type="sibTrans" cxnId="{50106E14-1700-824C-B394-CFE8BDDADB2D}">
      <dgm:prSet/>
      <dgm:spPr/>
      <dgm:t>
        <a:bodyPr/>
        <a:lstStyle/>
        <a:p>
          <a:endParaRPr lang="en-US">
            <a:latin typeface="Arial" panose="020B0604020202020204" pitchFamily="34" charset="0"/>
            <a:cs typeface="Arial" panose="020B0604020202020204" pitchFamily="34" charset="0"/>
          </a:endParaRPr>
        </a:p>
      </dgm:t>
    </dgm:pt>
    <dgm:pt modelId="{22AC2FF3-8A3F-7146-A674-3C98D1E65896}">
      <dgm:prSet phldrT="[Text]"/>
      <dgm:spPr>
        <a:solidFill>
          <a:schemeClr val="accent4">
            <a:lumMod val="75000"/>
          </a:schemeClr>
        </a:solidFill>
      </dgm:spPr>
      <dgm:t>
        <a:bodyPr/>
        <a:lstStyle/>
        <a:p>
          <a:r>
            <a:rPr lang="en-US" b="1" dirty="0" smtClean="0">
              <a:solidFill>
                <a:schemeClr val="bg1"/>
              </a:solidFill>
              <a:latin typeface="Arial" panose="020B0604020202020204" pitchFamily="34" charset="0"/>
              <a:cs typeface="Arial" panose="020B0604020202020204" pitchFamily="34" charset="0"/>
            </a:rPr>
            <a:t>Monitor</a:t>
          </a:r>
        </a:p>
        <a:p>
          <a:r>
            <a:rPr lang="en-US" b="1" dirty="0" smtClean="0">
              <a:solidFill>
                <a:schemeClr val="bg1"/>
              </a:solidFill>
              <a:latin typeface="Arial" panose="020B0604020202020204" pitchFamily="34" charset="0"/>
              <a:cs typeface="Arial" panose="020B0604020202020204" pitchFamily="34" charset="0"/>
            </a:rPr>
            <a:t>implementation</a:t>
          </a:r>
          <a:endParaRPr lang="en-US" b="1" dirty="0">
            <a:solidFill>
              <a:schemeClr val="bg1"/>
            </a:solidFill>
            <a:latin typeface="Arial" panose="020B0604020202020204" pitchFamily="34" charset="0"/>
            <a:cs typeface="Arial" panose="020B0604020202020204" pitchFamily="34" charset="0"/>
          </a:endParaRPr>
        </a:p>
      </dgm:t>
    </dgm:pt>
    <dgm:pt modelId="{7C00F3C3-CD89-254D-B155-DB9520FE2685}" type="parTrans" cxnId="{1882348E-DF08-4D4A-A327-87BA3F58A6BE}">
      <dgm:prSet/>
      <dgm:spPr/>
      <dgm:t>
        <a:bodyPr/>
        <a:lstStyle/>
        <a:p>
          <a:endParaRPr lang="en-US">
            <a:latin typeface="Arial" panose="020B0604020202020204" pitchFamily="34" charset="0"/>
            <a:cs typeface="Arial" panose="020B0604020202020204" pitchFamily="34" charset="0"/>
          </a:endParaRPr>
        </a:p>
      </dgm:t>
    </dgm:pt>
    <dgm:pt modelId="{5BDA7FC2-7E41-AC4C-948E-ADCA05E35E10}" type="sibTrans" cxnId="{1882348E-DF08-4D4A-A327-87BA3F58A6BE}">
      <dgm:prSet/>
      <dgm:spPr/>
      <dgm:t>
        <a:bodyPr/>
        <a:lstStyle/>
        <a:p>
          <a:endParaRPr lang="en-US">
            <a:latin typeface="Arial" panose="020B0604020202020204" pitchFamily="34" charset="0"/>
            <a:cs typeface="Arial" panose="020B0604020202020204" pitchFamily="34" charset="0"/>
          </a:endParaRPr>
        </a:p>
      </dgm:t>
    </dgm:pt>
    <dgm:pt modelId="{2A32BDD9-ED92-0147-9A1F-FBFE9FF079B2}" type="pres">
      <dgm:prSet presAssocID="{BC537CF3-C85D-944C-BB14-89429E731EA5}" presName="diagram" presStyleCnt="0">
        <dgm:presLayoutVars>
          <dgm:chPref val="1"/>
          <dgm:dir/>
          <dgm:animOne val="branch"/>
          <dgm:animLvl val="lvl"/>
          <dgm:resizeHandles val="exact"/>
        </dgm:presLayoutVars>
      </dgm:prSet>
      <dgm:spPr/>
      <dgm:t>
        <a:bodyPr/>
        <a:lstStyle/>
        <a:p>
          <a:endParaRPr lang="en-US"/>
        </a:p>
      </dgm:t>
    </dgm:pt>
    <dgm:pt modelId="{236030AE-95EB-6A42-9A4E-A0C426F7431E}" type="pres">
      <dgm:prSet presAssocID="{10ED9247-7B00-3747-8C7C-BA365775A572}" presName="root1" presStyleCnt="0"/>
      <dgm:spPr/>
    </dgm:pt>
    <dgm:pt modelId="{1DC8F8E4-38F2-754E-A3CD-46F603FF6736}" type="pres">
      <dgm:prSet presAssocID="{10ED9247-7B00-3747-8C7C-BA365775A572}" presName="LevelOneTextNode" presStyleLbl="node0" presStyleIdx="0" presStyleCnt="1">
        <dgm:presLayoutVars>
          <dgm:chPref val="3"/>
        </dgm:presLayoutVars>
      </dgm:prSet>
      <dgm:spPr/>
      <dgm:t>
        <a:bodyPr/>
        <a:lstStyle/>
        <a:p>
          <a:endParaRPr lang="en-US"/>
        </a:p>
      </dgm:t>
    </dgm:pt>
    <dgm:pt modelId="{CC50FCBC-DECF-6C48-BB98-79E608481C45}" type="pres">
      <dgm:prSet presAssocID="{10ED9247-7B00-3747-8C7C-BA365775A572}" presName="level2hierChild" presStyleCnt="0"/>
      <dgm:spPr/>
    </dgm:pt>
    <dgm:pt modelId="{51EA93DD-7F33-154A-A807-92CFE9B971D1}" type="pres">
      <dgm:prSet presAssocID="{D597C67D-24AA-D64C-AA79-90E7857D4016}" presName="conn2-1" presStyleLbl="parChTrans1D2" presStyleIdx="0" presStyleCnt="3"/>
      <dgm:spPr/>
      <dgm:t>
        <a:bodyPr/>
        <a:lstStyle/>
        <a:p>
          <a:endParaRPr lang="en-US"/>
        </a:p>
      </dgm:t>
    </dgm:pt>
    <dgm:pt modelId="{12BD22E7-254A-A446-B77D-84C8AAC79C36}" type="pres">
      <dgm:prSet presAssocID="{D597C67D-24AA-D64C-AA79-90E7857D4016}" presName="connTx" presStyleLbl="parChTrans1D2" presStyleIdx="0" presStyleCnt="3"/>
      <dgm:spPr/>
      <dgm:t>
        <a:bodyPr/>
        <a:lstStyle/>
        <a:p>
          <a:endParaRPr lang="en-US"/>
        </a:p>
      </dgm:t>
    </dgm:pt>
    <dgm:pt modelId="{6AF3649E-97EE-D948-ACE1-908DDB545FB3}" type="pres">
      <dgm:prSet presAssocID="{99244F8A-1585-6747-927D-6DD9575FF644}" presName="root2" presStyleCnt="0"/>
      <dgm:spPr/>
    </dgm:pt>
    <dgm:pt modelId="{35E3AFFF-3D95-BF40-B373-B702B40497F7}" type="pres">
      <dgm:prSet presAssocID="{99244F8A-1585-6747-927D-6DD9575FF644}" presName="LevelTwoTextNode" presStyleLbl="node2" presStyleIdx="0" presStyleCnt="3">
        <dgm:presLayoutVars>
          <dgm:chPref val="3"/>
        </dgm:presLayoutVars>
      </dgm:prSet>
      <dgm:spPr/>
      <dgm:t>
        <a:bodyPr/>
        <a:lstStyle/>
        <a:p>
          <a:endParaRPr lang="en-US"/>
        </a:p>
      </dgm:t>
    </dgm:pt>
    <dgm:pt modelId="{E1308A05-A9A3-814F-8A8A-CE5CA78B53E0}" type="pres">
      <dgm:prSet presAssocID="{99244F8A-1585-6747-927D-6DD9575FF644}" presName="level3hierChild" presStyleCnt="0"/>
      <dgm:spPr/>
    </dgm:pt>
    <dgm:pt modelId="{D220E4DD-EE53-BF4A-9496-E033EA0F24CD}" type="pres">
      <dgm:prSet presAssocID="{3D859CDB-353C-5C47-AAB7-666AF4A9D790}" presName="conn2-1" presStyleLbl="parChTrans1D2" presStyleIdx="1" presStyleCnt="3"/>
      <dgm:spPr/>
      <dgm:t>
        <a:bodyPr/>
        <a:lstStyle/>
        <a:p>
          <a:endParaRPr lang="en-US"/>
        </a:p>
      </dgm:t>
    </dgm:pt>
    <dgm:pt modelId="{93159774-8A22-E049-ADC1-4ADD16092697}" type="pres">
      <dgm:prSet presAssocID="{3D859CDB-353C-5C47-AAB7-666AF4A9D790}" presName="connTx" presStyleLbl="parChTrans1D2" presStyleIdx="1" presStyleCnt="3"/>
      <dgm:spPr/>
      <dgm:t>
        <a:bodyPr/>
        <a:lstStyle/>
        <a:p>
          <a:endParaRPr lang="en-US"/>
        </a:p>
      </dgm:t>
    </dgm:pt>
    <dgm:pt modelId="{E788AF6D-CFE3-3246-8C34-02A9FF99BB80}" type="pres">
      <dgm:prSet presAssocID="{D1B8E286-1CB3-7B46-B81C-7D92D63F3C6F}" presName="root2" presStyleCnt="0"/>
      <dgm:spPr/>
    </dgm:pt>
    <dgm:pt modelId="{737B0368-DCB4-6F40-BB8E-5B984AD40652}" type="pres">
      <dgm:prSet presAssocID="{D1B8E286-1CB3-7B46-B81C-7D92D63F3C6F}" presName="LevelTwoTextNode" presStyleLbl="node2" presStyleIdx="1" presStyleCnt="3">
        <dgm:presLayoutVars>
          <dgm:chPref val="3"/>
        </dgm:presLayoutVars>
      </dgm:prSet>
      <dgm:spPr/>
      <dgm:t>
        <a:bodyPr/>
        <a:lstStyle/>
        <a:p>
          <a:endParaRPr lang="en-US"/>
        </a:p>
      </dgm:t>
    </dgm:pt>
    <dgm:pt modelId="{6773C49C-BE46-6841-B931-C51279F66438}" type="pres">
      <dgm:prSet presAssocID="{D1B8E286-1CB3-7B46-B81C-7D92D63F3C6F}" presName="level3hierChild" presStyleCnt="0"/>
      <dgm:spPr/>
    </dgm:pt>
    <dgm:pt modelId="{3D2467A3-84DD-AD4D-8A6F-57662590E821}" type="pres">
      <dgm:prSet presAssocID="{7C00F3C3-CD89-254D-B155-DB9520FE2685}" presName="conn2-1" presStyleLbl="parChTrans1D2" presStyleIdx="2" presStyleCnt="3"/>
      <dgm:spPr/>
      <dgm:t>
        <a:bodyPr/>
        <a:lstStyle/>
        <a:p>
          <a:endParaRPr lang="en-US"/>
        </a:p>
      </dgm:t>
    </dgm:pt>
    <dgm:pt modelId="{0FFE35EB-43C3-8F43-A1B7-2F8338369317}" type="pres">
      <dgm:prSet presAssocID="{7C00F3C3-CD89-254D-B155-DB9520FE2685}" presName="connTx" presStyleLbl="parChTrans1D2" presStyleIdx="2" presStyleCnt="3"/>
      <dgm:spPr/>
      <dgm:t>
        <a:bodyPr/>
        <a:lstStyle/>
        <a:p>
          <a:endParaRPr lang="en-US"/>
        </a:p>
      </dgm:t>
    </dgm:pt>
    <dgm:pt modelId="{3E6A7099-D836-2341-82BC-F4E5EE036DE0}" type="pres">
      <dgm:prSet presAssocID="{22AC2FF3-8A3F-7146-A674-3C98D1E65896}" presName="root2" presStyleCnt="0"/>
      <dgm:spPr/>
    </dgm:pt>
    <dgm:pt modelId="{FC275884-1531-5143-8B80-A3ED8A1C95DD}" type="pres">
      <dgm:prSet presAssocID="{22AC2FF3-8A3F-7146-A674-3C98D1E65896}" presName="LevelTwoTextNode" presStyleLbl="node2" presStyleIdx="2" presStyleCnt="3">
        <dgm:presLayoutVars>
          <dgm:chPref val="3"/>
        </dgm:presLayoutVars>
      </dgm:prSet>
      <dgm:spPr/>
      <dgm:t>
        <a:bodyPr/>
        <a:lstStyle/>
        <a:p>
          <a:endParaRPr lang="en-US"/>
        </a:p>
      </dgm:t>
    </dgm:pt>
    <dgm:pt modelId="{EAAFA2BA-801A-C149-9FB9-20E7B2CA8FE8}" type="pres">
      <dgm:prSet presAssocID="{22AC2FF3-8A3F-7146-A674-3C98D1E65896}" presName="level3hierChild" presStyleCnt="0"/>
      <dgm:spPr/>
    </dgm:pt>
  </dgm:ptLst>
  <dgm:cxnLst>
    <dgm:cxn modelId="{AEE3568C-11AB-F548-BC26-639550BA50E6}" type="presOf" srcId="{7C00F3C3-CD89-254D-B155-DB9520FE2685}" destId="{0FFE35EB-43C3-8F43-A1B7-2F8338369317}" srcOrd="1" destOrd="0" presId="urn:microsoft.com/office/officeart/2005/8/layout/hierarchy2"/>
    <dgm:cxn modelId="{A61FFFA8-19CB-CA47-8638-46DFC1785690}" type="presOf" srcId="{D597C67D-24AA-D64C-AA79-90E7857D4016}" destId="{51EA93DD-7F33-154A-A807-92CFE9B971D1}" srcOrd="0" destOrd="0" presId="urn:microsoft.com/office/officeart/2005/8/layout/hierarchy2"/>
    <dgm:cxn modelId="{A6D0057C-EE0A-EF4F-B36F-274A184F9606}" srcId="{10ED9247-7B00-3747-8C7C-BA365775A572}" destId="{99244F8A-1585-6747-927D-6DD9575FF644}" srcOrd="0" destOrd="0" parTransId="{D597C67D-24AA-D64C-AA79-90E7857D4016}" sibTransId="{34B0E7A7-D239-014B-9663-38853649153E}"/>
    <dgm:cxn modelId="{537028D8-7C5B-E64D-9792-2ACBB7FD178F}" type="presOf" srcId="{BC537CF3-C85D-944C-BB14-89429E731EA5}" destId="{2A32BDD9-ED92-0147-9A1F-FBFE9FF079B2}" srcOrd="0" destOrd="0" presId="urn:microsoft.com/office/officeart/2005/8/layout/hierarchy2"/>
    <dgm:cxn modelId="{24DEEFBB-5DB7-FF49-9186-800CEBB3C666}" type="presOf" srcId="{7C00F3C3-CD89-254D-B155-DB9520FE2685}" destId="{3D2467A3-84DD-AD4D-8A6F-57662590E821}" srcOrd="0" destOrd="0" presId="urn:microsoft.com/office/officeart/2005/8/layout/hierarchy2"/>
    <dgm:cxn modelId="{BD005667-86A1-1C40-B593-4C5D2B6ED245}" type="presOf" srcId="{3D859CDB-353C-5C47-AAB7-666AF4A9D790}" destId="{D220E4DD-EE53-BF4A-9496-E033EA0F24CD}" srcOrd="0" destOrd="0" presId="urn:microsoft.com/office/officeart/2005/8/layout/hierarchy2"/>
    <dgm:cxn modelId="{826A0BAF-3A60-FB4F-BE7E-37038A25EF37}" type="presOf" srcId="{10ED9247-7B00-3747-8C7C-BA365775A572}" destId="{1DC8F8E4-38F2-754E-A3CD-46F603FF6736}" srcOrd="0" destOrd="0" presId="urn:microsoft.com/office/officeart/2005/8/layout/hierarchy2"/>
    <dgm:cxn modelId="{7A4E3891-91A6-7B44-A62B-EE238439424C}" type="presOf" srcId="{22AC2FF3-8A3F-7146-A674-3C98D1E65896}" destId="{FC275884-1531-5143-8B80-A3ED8A1C95DD}" srcOrd="0" destOrd="0" presId="urn:microsoft.com/office/officeart/2005/8/layout/hierarchy2"/>
    <dgm:cxn modelId="{1882348E-DF08-4D4A-A327-87BA3F58A6BE}" srcId="{10ED9247-7B00-3747-8C7C-BA365775A572}" destId="{22AC2FF3-8A3F-7146-A674-3C98D1E65896}" srcOrd="2" destOrd="0" parTransId="{7C00F3C3-CD89-254D-B155-DB9520FE2685}" sibTransId="{5BDA7FC2-7E41-AC4C-948E-ADCA05E35E10}"/>
    <dgm:cxn modelId="{9F0984C4-1E15-0C4E-B4F2-4E3FC6244642}" type="presOf" srcId="{D597C67D-24AA-D64C-AA79-90E7857D4016}" destId="{12BD22E7-254A-A446-B77D-84C8AAC79C36}" srcOrd="1" destOrd="0" presId="urn:microsoft.com/office/officeart/2005/8/layout/hierarchy2"/>
    <dgm:cxn modelId="{3D91B3A6-EC3C-6B49-A2C5-65ED6932C1C9}" srcId="{BC537CF3-C85D-944C-BB14-89429E731EA5}" destId="{10ED9247-7B00-3747-8C7C-BA365775A572}" srcOrd="0" destOrd="0" parTransId="{5631117F-6928-064D-85C9-12D87FEDCE08}" sibTransId="{68CFDA89-9DD6-0E42-9858-601DF6A4E942}"/>
    <dgm:cxn modelId="{DB309427-A399-E641-9435-4E0DCF32E56C}" type="presOf" srcId="{3D859CDB-353C-5C47-AAB7-666AF4A9D790}" destId="{93159774-8A22-E049-ADC1-4ADD16092697}" srcOrd="1" destOrd="0" presId="urn:microsoft.com/office/officeart/2005/8/layout/hierarchy2"/>
    <dgm:cxn modelId="{FC6B7080-081A-7842-BA96-878B01D309DB}" type="presOf" srcId="{D1B8E286-1CB3-7B46-B81C-7D92D63F3C6F}" destId="{737B0368-DCB4-6F40-BB8E-5B984AD40652}" srcOrd="0" destOrd="0" presId="urn:microsoft.com/office/officeart/2005/8/layout/hierarchy2"/>
    <dgm:cxn modelId="{D2D82822-B5D0-1C48-93BB-99BD193B5AC1}" type="presOf" srcId="{99244F8A-1585-6747-927D-6DD9575FF644}" destId="{35E3AFFF-3D95-BF40-B373-B702B40497F7}" srcOrd="0" destOrd="0" presId="urn:microsoft.com/office/officeart/2005/8/layout/hierarchy2"/>
    <dgm:cxn modelId="{50106E14-1700-824C-B394-CFE8BDDADB2D}" srcId="{10ED9247-7B00-3747-8C7C-BA365775A572}" destId="{D1B8E286-1CB3-7B46-B81C-7D92D63F3C6F}" srcOrd="1" destOrd="0" parTransId="{3D859CDB-353C-5C47-AAB7-666AF4A9D790}" sibTransId="{F739F37A-DF0D-BF4A-96E6-2AEB4DB0479A}"/>
    <dgm:cxn modelId="{CBBC6CB8-C8E6-8C47-A70E-E989BDE90137}" type="presParOf" srcId="{2A32BDD9-ED92-0147-9A1F-FBFE9FF079B2}" destId="{236030AE-95EB-6A42-9A4E-A0C426F7431E}" srcOrd="0" destOrd="0" presId="urn:microsoft.com/office/officeart/2005/8/layout/hierarchy2"/>
    <dgm:cxn modelId="{2F01A786-A921-A34E-B303-94AE64136D7D}" type="presParOf" srcId="{236030AE-95EB-6A42-9A4E-A0C426F7431E}" destId="{1DC8F8E4-38F2-754E-A3CD-46F603FF6736}" srcOrd="0" destOrd="0" presId="urn:microsoft.com/office/officeart/2005/8/layout/hierarchy2"/>
    <dgm:cxn modelId="{93CCAC3D-E00F-F549-ACAA-C0DEA1B12A2B}" type="presParOf" srcId="{236030AE-95EB-6A42-9A4E-A0C426F7431E}" destId="{CC50FCBC-DECF-6C48-BB98-79E608481C45}" srcOrd="1" destOrd="0" presId="urn:microsoft.com/office/officeart/2005/8/layout/hierarchy2"/>
    <dgm:cxn modelId="{D39F8086-38D3-9F43-9878-6CAB86EB0726}" type="presParOf" srcId="{CC50FCBC-DECF-6C48-BB98-79E608481C45}" destId="{51EA93DD-7F33-154A-A807-92CFE9B971D1}" srcOrd="0" destOrd="0" presId="urn:microsoft.com/office/officeart/2005/8/layout/hierarchy2"/>
    <dgm:cxn modelId="{F92C526D-C258-7D46-8676-DF4941D8CD30}" type="presParOf" srcId="{51EA93DD-7F33-154A-A807-92CFE9B971D1}" destId="{12BD22E7-254A-A446-B77D-84C8AAC79C36}" srcOrd="0" destOrd="0" presId="urn:microsoft.com/office/officeart/2005/8/layout/hierarchy2"/>
    <dgm:cxn modelId="{CE4A4D3A-1783-E749-B4A5-57BB1A98CA73}" type="presParOf" srcId="{CC50FCBC-DECF-6C48-BB98-79E608481C45}" destId="{6AF3649E-97EE-D948-ACE1-908DDB545FB3}" srcOrd="1" destOrd="0" presId="urn:microsoft.com/office/officeart/2005/8/layout/hierarchy2"/>
    <dgm:cxn modelId="{FF32E4A5-9855-B44B-89F7-160028113B5F}" type="presParOf" srcId="{6AF3649E-97EE-D948-ACE1-908DDB545FB3}" destId="{35E3AFFF-3D95-BF40-B373-B702B40497F7}" srcOrd="0" destOrd="0" presId="urn:microsoft.com/office/officeart/2005/8/layout/hierarchy2"/>
    <dgm:cxn modelId="{7A3114AC-0C64-E043-88F1-3DA9D8CA1812}" type="presParOf" srcId="{6AF3649E-97EE-D948-ACE1-908DDB545FB3}" destId="{E1308A05-A9A3-814F-8A8A-CE5CA78B53E0}" srcOrd="1" destOrd="0" presId="urn:microsoft.com/office/officeart/2005/8/layout/hierarchy2"/>
    <dgm:cxn modelId="{7915C3EF-1522-1D4A-89DC-DC625E8A9E09}" type="presParOf" srcId="{CC50FCBC-DECF-6C48-BB98-79E608481C45}" destId="{D220E4DD-EE53-BF4A-9496-E033EA0F24CD}" srcOrd="2" destOrd="0" presId="urn:microsoft.com/office/officeart/2005/8/layout/hierarchy2"/>
    <dgm:cxn modelId="{AB64D2A5-E227-6249-9E6B-6C1AD43E7DCF}" type="presParOf" srcId="{D220E4DD-EE53-BF4A-9496-E033EA0F24CD}" destId="{93159774-8A22-E049-ADC1-4ADD16092697}" srcOrd="0" destOrd="0" presId="urn:microsoft.com/office/officeart/2005/8/layout/hierarchy2"/>
    <dgm:cxn modelId="{BF2DC769-8217-034C-AD64-466DDCCB3BB0}" type="presParOf" srcId="{CC50FCBC-DECF-6C48-BB98-79E608481C45}" destId="{E788AF6D-CFE3-3246-8C34-02A9FF99BB80}" srcOrd="3" destOrd="0" presId="urn:microsoft.com/office/officeart/2005/8/layout/hierarchy2"/>
    <dgm:cxn modelId="{E1DD855E-178B-FF4C-A315-3246FD350A51}" type="presParOf" srcId="{E788AF6D-CFE3-3246-8C34-02A9FF99BB80}" destId="{737B0368-DCB4-6F40-BB8E-5B984AD40652}" srcOrd="0" destOrd="0" presId="urn:microsoft.com/office/officeart/2005/8/layout/hierarchy2"/>
    <dgm:cxn modelId="{12F27C76-D534-9648-A18C-BABD2897C267}" type="presParOf" srcId="{E788AF6D-CFE3-3246-8C34-02A9FF99BB80}" destId="{6773C49C-BE46-6841-B931-C51279F66438}" srcOrd="1" destOrd="0" presId="urn:microsoft.com/office/officeart/2005/8/layout/hierarchy2"/>
    <dgm:cxn modelId="{044E2CEE-1573-D545-BCE2-BB8DDF5B38EA}" type="presParOf" srcId="{CC50FCBC-DECF-6C48-BB98-79E608481C45}" destId="{3D2467A3-84DD-AD4D-8A6F-57662590E821}" srcOrd="4" destOrd="0" presId="urn:microsoft.com/office/officeart/2005/8/layout/hierarchy2"/>
    <dgm:cxn modelId="{7B7A0C67-2A57-F84C-AF20-4CEC9D303ED9}" type="presParOf" srcId="{3D2467A3-84DD-AD4D-8A6F-57662590E821}" destId="{0FFE35EB-43C3-8F43-A1B7-2F8338369317}" srcOrd="0" destOrd="0" presId="urn:microsoft.com/office/officeart/2005/8/layout/hierarchy2"/>
    <dgm:cxn modelId="{48F8B667-0F83-344E-A21B-3FCBB712FF23}" type="presParOf" srcId="{CC50FCBC-DECF-6C48-BB98-79E608481C45}" destId="{3E6A7099-D836-2341-82BC-F4E5EE036DE0}" srcOrd="5" destOrd="0" presId="urn:microsoft.com/office/officeart/2005/8/layout/hierarchy2"/>
    <dgm:cxn modelId="{57AD5A26-FE19-A449-9683-AC52851CCB51}" type="presParOf" srcId="{3E6A7099-D836-2341-82BC-F4E5EE036DE0}" destId="{FC275884-1531-5143-8B80-A3ED8A1C95DD}" srcOrd="0" destOrd="0" presId="urn:microsoft.com/office/officeart/2005/8/layout/hierarchy2"/>
    <dgm:cxn modelId="{293CE3FF-2E23-C04D-8746-FC73CACB5C53}" type="presParOf" srcId="{3E6A7099-D836-2341-82BC-F4E5EE036DE0}" destId="{EAAFA2BA-801A-C149-9FB9-20E7B2CA8FE8}" srcOrd="1" destOrd="0" presId="urn:microsoft.com/office/officeart/2005/8/layout/hierarchy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58CD5B-5726-7B4F-B165-247D00C591B4}" type="doc">
      <dgm:prSet loTypeId="urn:microsoft.com/office/officeart/2005/8/layout/arrow3" loCatId="relationship" qsTypeId="urn:microsoft.com/office/officeart/2005/8/quickstyle/simple1" qsCatId="simple" csTypeId="urn:microsoft.com/office/officeart/2005/8/colors/accent3_4" csCatId="accent3" phldr="1"/>
      <dgm:spPr/>
      <dgm:t>
        <a:bodyPr/>
        <a:lstStyle/>
        <a:p>
          <a:endParaRPr lang="en-US"/>
        </a:p>
      </dgm:t>
    </dgm:pt>
    <dgm:pt modelId="{7C605C2C-8C6A-5547-9202-F99004DDB825}">
      <dgm:prSet phldrT="[Text]" custT="1"/>
      <dgm:spPr/>
      <dgm:t>
        <a:bodyPr/>
        <a:lstStyle/>
        <a:p>
          <a:r>
            <a:rPr lang="en-US" sz="2800" b="1">
              <a:latin typeface="Arial" panose="020B0604020202020204" pitchFamily="34" charset="0"/>
              <a:cs typeface="Arial" panose="020B0604020202020204" pitchFamily="34" charset="0"/>
            </a:rPr>
            <a:t>ADAPTATION</a:t>
          </a:r>
        </a:p>
      </dgm:t>
    </dgm:pt>
    <dgm:pt modelId="{3C6E533C-8BEF-634C-829E-3857B83E10BC}" type="parTrans" cxnId="{7C6AD2E5-49ED-EF49-B421-CFBBD3D5658C}">
      <dgm:prSet/>
      <dgm:spPr/>
      <dgm:t>
        <a:bodyPr/>
        <a:lstStyle/>
        <a:p>
          <a:endParaRPr lang="en-US">
            <a:latin typeface="Arial" panose="020B0604020202020204" pitchFamily="34" charset="0"/>
            <a:cs typeface="Arial" panose="020B0604020202020204" pitchFamily="34" charset="0"/>
          </a:endParaRPr>
        </a:p>
      </dgm:t>
    </dgm:pt>
    <dgm:pt modelId="{315EE5DC-3AFA-9241-BB5E-BF1A27965A7D}" type="sibTrans" cxnId="{7C6AD2E5-49ED-EF49-B421-CFBBD3D5658C}">
      <dgm:prSet/>
      <dgm:spPr/>
      <dgm:t>
        <a:bodyPr/>
        <a:lstStyle/>
        <a:p>
          <a:endParaRPr lang="en-US">
            <a:latin typeface="Arial" panose="020B0604020202020204" pitchFamily="34" charset="0"/>
            <a:cs typeface="Arial" panose="020B0604020202020204" pitchFamily="34" charset="0"/>
          </a:endParaRPr>
        </a:p>
      </dgm:t>
    </dgm:pt>
    <dgm:pt modelId="{7FD31D87-A836-9147-9D5B-1ADD31EA9870}">
      <dgm:prSet phldrT="[Text]" custT="1"/>
      <dgm:spPr/>
      <dgm:t>
        <a:bodyPr/>
        <a:lstStyle/>
        <a:p>
          <a:r>
            <a:rPr lang="en-US" sz="2800" b="1">
              <a:latin typeface="Arial" panose="020B0604020202020204" pitchFamily="34" charset="0"/>
              <a:cs typeface="Arial" panose="020B0604020202020204" pitchFamily="34" charset="0"/>
            </a:rPr>
            <a:t>FIDELITY</a:t>
          </a:r>
        </a:p>
      </dgm:t>
    </dgm:pt>
    <dgm:pt modelId="{689CCD27-C055-9E45-B7AF-AF509A5F8C68}" type="parTrans" cxnId="{32287F80-9654-B043-AB06-6EAE5EDF12A8}">
      <dgm:prSet/>
      <dgm:spPr/>
      <dgm:t>
        <a:bodyPr/>
        <a:lstStyle/>
        <a:p>
          <a:endParaRPr lang="en-US">
            <a:latin typeface="Arial" panose="020B0604020202020204" pitchFamily="34" charset="0"/>
            <a:cs typeface="Arial" panose="020B0604020202020204" pitchFamily="34" charset="0"/>
          </a:endParaRPr>
        </a:p>
      </dgm:t>
    </dgm:pt>
    <dgm:pt modelId="{A52734A4-87F6-C74B-91B5-817CF6AF40D6}" type="sibTrans" cxnId="{32287F80-9654-B043-AB06-6EAE5EDF12A8}">
      <dgm:prSet/>
      <dgm:spPr/>
      <dgm:t>
        <a:bodyPr/>
        <a:lstStyle/>
        <a:p>
          <a:endParaRPr lang="en-US">
            <a:latin typeface="Arial" panose="020B0604020202020204" pitchFamily="34" charset="0"/>
            <a:cs typeface="Arial" panose="020B0604020202020204" pitchFamily="34" charset="0"/>
          </a:endParaRPr>
        </a:p>
      </dgm:t>
    </dgm:pt>
    <dgm:pt modelId="{17F9C33A-5CE3-F544-98D3-C10063A0BEAA}" type="pres">
      <dgm:prSet presAssocID="{8158CD5B-5726-7B4F-B165-247D00C591B4}" presName="compositeShape" presStyleCnt="0">
        <dgm:presLayoutVars>
          <dgm:chMax val="2"/>
          <dgm:dir/>
          <dgm:resizeHandles val="exact"/>
        </dgm:presLayoutVars>
      </dgm:prSet>
      <dgm:spPr/>
      <dgm:t>
        <a:bodyPr/>
        <a:lstStyle/>
        <a:p>
          <a:endParaRPr lang="en-US"/>
        </a:p>
      </dgm:t>
    </dgm:pt>
    <dgm:pt modelId="{1114717A-DAC8-3741-8AD5-FFB4711298F8}" type="pres">
      <dgm:prSet presAssocID="{8158CD5B-5726-7B4F-B165-247D00C591B4}" presName="divider" presStyleLbl="fgShp" presStyleIdx="0" presStyleCnt="1" custAng="20817277"/>
      <dgm:spPr/>
      <dgm:t>
        <a:bodyPr/>
        <a:lstStyle/>
        <a:p>
          <a:endParaRPr lang="en-US"/>
        </a:p>
      </dgm:t>
    </dgm:pt>
    <dgm:pt modelId="{3394E54B-6561-2C40-8255-6E0700E088B2}" type="pres">
      <dgm:prSet presAssocID="{7C605C2C-8C6A-5547-9202-F99004DDB825}" presName="downArrow" presStyleLbl="node1" presStyleIdx="0" presStyleCnt="2" custLinFactNeighborX="-6962" custLinFactNeighborY="3367"/>
      <dgm:spPr>
        <a:solidFill>
          <a:schemeClr val="accent2">
            <a:lumMod val="75000"/>
          </a:schemeClr>
        </a:solidFill>
        <a:ln>
          <a:noFill/>
        </a:ln>
      </dgm:spPr>
      <dgm:t>
        <a:bodyPr/>
        <a:lstStyle/>
        <a:p>
          <a:endParaRPr lang="en-US"/>
        </a:p>
      </dgm:t>
    </dgm:pt>
    <dgm:pt modelId="{B756908D-6D69-9B46-ADBC-F15DC9354FD8}" type="pres">
      <dgm:prSet presAssocID="{7C605C2C-8C6A-5547-9202-F99004DDB825}" presName="downArrowText" presStyleLbl="revTx" presStyleIdx="0" presStyleCnt="2" custScaleX="141667" custLinFactNeighborX="-28832" custLinFactNeighborY="-4252">
        <dgm:presLayoutVars>
          <dgm:bulletEnabled val="1"/>
        </dgm:presLayoutVars>
      </dgm:prSet>
      <dgm:spPr/>
      <dgm:t>
        <a:bodyPr/>
        <a:lstStyle/>
        <a:p>
          <a:endParaRPr lang="en-US"/>
        </a:p>
      </dgm:t>
    </dgm:pt>
    <dgm:pt modelId="{C39EB626-A036-FE4F-A27E-599CEF1C79C1}" type="pres">
      <dgm:prSet presAssocID="{7FD31D87-A836-9147-9D5B-1ADD31EA9870}" presName="upArrow" presStyleLbl="node1" presStyleIdx="1" presStyleCnt="2" custLinFactNeighborX="9717" custLinFactNeighborY="-8363"/>
      <dgm:spPr>
        <a:solidFill>
          <a:schemeClr val="accent2">
            <a:lumMod val="50000"/>
          </a:schemeClr>
        </a:solidFill>
      </dgm:spPr>
      <dgm:t>
        <a:bodyPr/>
        <a:lstStyle/>
        <a:p>
          <a:endParaRPr lang="en-US"/>
        </a:p>
      </dgm:t>
    </dgm:pt>
    <dgm:pt modelId="{B865C95C-B12D-A845-A43B-A3D9D06DFA3F}" type="pres">
      <dgm:prSet presAssocID="{7FD31D87-A836-9147-9D5B-1ADD31EA9870}" presName="upArrowText" presStyleLbl="revTx" presStyleIdx="1" presStyleCnt="2" custScaleX="141667" custLinFactNeighborX="47433" custLinFactNeighborY="5315">
        <dgm:presLayoutVars>
          <dgm:bulletEnabled val="1"/>
        </dgm:presLayoutVars>
      </dgm:prSet>
      <dgm:spPr/>
      <dgm:t>
        <a:bodyPr/>
        <a:lstStyle/>
        <a:p>
          <a:endParaRPr lang="en-US"/>
        </a:p>
      </dgm:t>
    </dgm:pt>
  </dgm:ptLst>
  <dgm:cxnLst>
    <dgm:cxn modelId="{56631A2E-555A-A942-A748-E3034202288C}" type="presOf" srcId="{7FD31D87-A836-9147-9D5B-1ADD31EA9870}" destId="{B865C95C-B12D-A845-A43B-A3D9D06DFA3F}" srcOrd="0" destOrd="0" presId="urn:microsoft.com/office/officeart/2005/8/layout/arrow3"/>
    <dgm:cxn modelId="{32287F80-9654-B043-AB06-6EAE5EDF12A8}" srcId="{8158CD5B-5726-7B4F-B165-247D00C591B4}" destId="{7FD31D87-A836-9147-9D5B-1ADD31EA9870}" srcOrd="1" destOrd="0" parTransId="{689CCD27-C055-9E45-B7AF-AF509A5F8C68}" sibTransId="{A52734A4-87F6-C74B-91B5-817CF6AF40D6}"/>
    <dgm:cxn modelId="{EEAE6FD4-D9E0-D544-82E9-2CB13868326D}" type="presOf" srcId="{7C605C2C-8C6A-5547-9202-F99004DDB825}" destId="{B756908D-6D69-9B46-ADBC-F15DC9354FD8}" srcOrd="0" destOrd="0" presId="urn:microsoft.com/office/officeart/2005/8/layout/arrow3"/>
    <dgm:cxn modelId="{7C6AD2E5-49ED-EF49-B421-CFBBD3D5658C}" srcId="{8158CD5B-5726-7B4F-B165-247D00C591B4}" destId="{7C605C2C-8C6A-5547-9202-F99004DDB825}" srcOrd="0" destOrd="0" parTransId="{3C6E533C-8BEF-634C-829E-3857B83E10BC}" sibTransId="{315EE5DC-3AFA-9241-BB5E-BF1A27965A7D}"/>
    <dgm:cxn modelId="{24BD2EC0-7E9F-B04C-AC1A-206937610624}" type="presOf" srcId="{8158CD5B-5726-7B4F-B165-247D00C591B4}" destId="{17F9C33A-5CE3-F544-98D3-C10063A0BEAA}" srcOrd="0" destOrd="0" presId="urn:microsoft.com/office/officeart/2005/8/layout/arrow3"/>
    <dgm:cxn modelId="{9C99C50E-233F-C84A-8DE7-BBDF27DC7B86}" type="presParOf" srcId="{17F9C33A-5CE3-F544-98D3-C10063A0BEAA}" destId="{1114717A-DAC8-3741-8AD5-FFB4711298F8}" srcOrd="0" destOrd="0" presId="urn:microsoft.com/office/officeart/2005/8/layout/arrow3"/>
    <dgm:cxn modelId="{0AB66763-8866-4848-A3CA-F1A606A6DC55}" type="presParOf" srcId="{17F9C33A-5CE3-F544-98D3-C10063A0BEAA}" destId="{3394E54B-6561-2C40-8255-6E0700E088B2}" srcOrd="1" destOrd="0" presId="urn:microsoft.com/office/officeart/2005/8/layout/arrow3"/>
    <dgm:cxn modelId="{C9407A9F-20D3-9E4D-B3AA-8C4AC6A4EFCF}" type="presParOf" srcId="{17F9C33A-5CE3-F544-98D3-C10063A0BEAA}" destId="{B756908D-6D69-9B46-ADBC-F15DC9354FD8}" srcOrd="2" destOrd="0" presId="urn:microsoft.com/office/officeart/2005/8/layout/arrow3"/>
    <dgm:cxn modelId="{D0DB3DCF-94B4-BB4A-AF57-42C8FFE0E443}" type="presParOf" srcId="{17F9C33A-5CE3-F544-98D3-C10063A0BEAA}" destId="{C39EB626-A036-FE4F-A27E-599CEF1C79C1}" srcOrd="3" destOrd="0" presId="urn:microsoft.com/office/officeart/2005/8/layout/arrow3"/>
    <dgm:cxn modelId="{23D971BA-A4B8-5D47-A229-F25A79643947}" type="presParOf" srcId="{17F9C33A-5CE3-F544-98D3-C10063A0BEAA}" destId="{B865C95C-B12D-A845-A43B-A3D9D06DFA3F}" srcOrd="4" destOrd="0" presId="urn:microsoft.com/office/officeart/2005/8/layout/arrow3"/>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7D2EF4-47C8-EC44-95B3-619C813DA2E2}" type="doc">
      <dgm:prSet loTypeId="urn:microsoft.com/office/officeart/2005/8/layout/hierarchy1" loCatId="hierarchy" qsTypeId="urn:microsoft.com/office/officeart/2005/8/quickstyle/simple5" qsCatId="simple" csTypeId="urn:microsoft.com/office/officeart/2005/8/colors/accent1_2" csCatId="accent1" phldr="1"/>
      <dgm:spPr/>
      <dgm:t>
        <a:bodyPr/>
        <a:lstStyle/>
        <a:p>
          <a:endParaRPr lang="en-US"/>
        </a:p>
      </dgm:t>
    </dgm:pt>
    <dgm:pt modelId="{1E9B2FA0-A1CD-CF40-BA34-779ED21F1C3D}">
      <dgm:prSet phldrT="[Text]" custT="1"/>
      <dgm:spPr>
        <a:xfrm>
          <a:off x="2277066" y="115574"/>
          <a:ext cx="1094815" cy="1081951"/>
        </a:xfrm>
        <a:prstGeom prst="roundRect">
          <a:avLst>
            <a:gd name="adj" fmla="val 10000"/>
          </a:avLst>
        </a:prstGeom>
        <a:solidFill>
          <a:sysClr val="window" lastClr="FFFFFF">
            <a:alpha val="90000"/>
            <a:hueOff val="0"/>
            <a:satOff val="0"/>
            <a:lumOff val="0"/>
            <a:alphaOff val="0"/>
          </a:sysClr>
        </a:solidFill>
        <a:ln w="9525" cap="flat" cmpd="sng" algn="ctr">
          <a:solidFill>
            <a:srgbClr val="51738E">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11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Step 2: Capacity</a:t>
          </a:r>
        </a:p>
      </dgm:t>
    </dgm:pt>
    <dgm:pt modelId="{8F0979CC-A12C-D84B-B167-8D510D65BF0E}" type="parTrans" cxnId="{A18A8C70-596A-E849-A774-094362B6F6C8}">
      <dgm:prSet/>
      <dgm:spPr/>
      <dgm:t>
        <a:bodyPr/>
        <a:lstStyle/>
        <a:p>
          <a:endParaRPr lang="en-US">
            <a:latin typeface="Arial" panose="020B0604020202020204" pitchFamily="34" charset="0"/>
            <a:cs typeface="Arial" panose="020B0604020202020204" pitchFamily="34" charset="0"/>
          </a:endParaRPr>
        </a:p>
      </dgm:t>
    </dgm:pt>
    <dgm:pt modelId="{BC8D8520-DE78-FD44-9EA7-4094DC7FDA9E}" type="sibTrans" cxnId="{A18A8C70-596A-E849-A774-094362B6F6C8}">
      <dgm:prSet/>
      <dgm:spPr/>
      <dgm:t>
        <a:bodyPr/>
        <a:lstStyle/>
        <a:p>
          <a:endParaRPr lang="en-US">
            <a:latin typeface="Arial" panose="020B0604020202020204" pitchFamily="34" charset="0"/>
            <a:cs typeface="Arial" panose="020B0604020202020204" pitchFamily="34" charset="0"/>
          </a:endParaRPr>
        </a:p>
      </dgm:t>
    </dgm:pt>
    <dgm:pt modelId="{F1023AD6-7631-CC44-BAD7-3B95713DD762}">
      <dgm:prSet phldrT="[Text]" custT="1"/>
      <dgm:spPr>
        <a:xfrm>
          <a:off x="3619147" y="115574"/>
          <a:ext cx="1094815" cy="1081951"/>
        </a:xfrm>
        <a:prstGeom prst="roundRect">
          <a:avLst>
            <a:gd name="adj" fmla="val 10000"/>
          </a:avLst>
        </a:prstGeom>
        <a:solidFill>
          <a:sysClr val="window" lastClr="FFFFFF">
            <a:alpha val="90000"/>
            <a:hueOff val="0"/>
            <a:satOff val="0"/>
            <a:lumOff val="0"/>
            <a:alphaOff val="0"/>
          </a:sysClr>
        </a:solidFill>
        <a:ln w="9525" cap="flat" cmpd="sng" algn="ctr">
          <a:solidFill>
            <a:srgbClr val="51738E">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1100" b="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Step 3: Planning</a:t>
          </a:r>
        </a:p>
      </dgm:t>
    </dgm:pt>
    <dgm:pt modelId="{3A3B96E7-379A-C34C-B393-567CA4B9967B}" type="parTrans" cxnId="{AC408315-9415-8446-BE12-55856C2CAD34}">
      <dgm:prSet/>
      <dgm:spPr/>
      <dgm:t>
        <a:bodyPr/>
        <a:lstStyle/>
        <a:p>
          <a:endParaRPr lang="en-US">
            <a:latin typeface="Arial" panose="020B0604020202020204" pitchFamily="34" charset="0"/>
            <a:cs typeface="Arial" panose="020B0604020202020204" pitchFamily="34" charset="0"/>
          </a:endParaRPr>
        </a:p>
      </dgm:t>
    </dgm:pt>
    <dgm:pt modelId="{F3A9B359-D996-F04B-9266-160569F99F84}" type="sibTrans" cxnId="{AC408315-9415-8446-BE12-55856C2CAD34}">
      <dgm:prSet/>
      <dgm:spPr/>
      <dgm:t>
        <a:bodyPr/>
        <a:lstStyle/>
        <a:p>
          <a:endParaRPr lang="en-US">
            <a:latin typeface="Arial" panose="020B0604020202020204" pitchFamily="34" charset="0"/>
            <a:cs typeface="Arial" panose="020B0604020202020204" pitchFamily="34" charset="0"/>
          </a:endParaRPr>
        </a:p>
      </dgm:t>
    </dgm:pt>
    <dgm:pt modelId="{16C34DF3-DBBE-3D40-B533-68005FF543C2}">
      <dgm:prSet phldrT="[Text]" custT="1"/>
      <dgm:spPr>
        <a:xfrm>
          <a:off x="2277066" y="1515935"/>
          <a:ext cx="1094815" cy="989475"/>
        </a:xfrm>
        <a:prstGeom prst="roundRect">
          <a:avLst>
            <a:gd name="adj" fmla="val 10000"/>
          </a:avLst>
        </a:prstGeom>
        <a:solidFill>
          <a:sysClr val="window" lastClr="FFFFFF">
            <a:alpha val="90000"/>
            <a:hueOff val="0"/>
            <a:satOff val="0"/>
            <a:lumOff val="0"/>
            <a:alphaOff val="0"/>
          </a:sysClr>
        </a:solidFill>
        <a:ln w="9525" cap="flat" cmpd="sng" algn="ctr">
          <a:solidFill>
            <a:srgbClr val="51738E">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10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Assess capacity: Resources and readiness</a:t>
          </a:r>
        </a:p>
      </dgm:t>
    </dgm:pt>
    <dgm:pt modelId="{0C558E19-6DCD-454A-909B-FE646A55BC2E}" type="parTrans" cxnId="{45158305-869E-3040-8E58-711140348053}">
      <dgm:prSet/>
      <dgm:spPr>
        <a:xfrm>
          <a:off x="2657107" y="1081963"/>
          <a:ext cx="91440" cy="318408"/>
        </a:xfrm>
        <a:custGeom>
          <a:avLst/>
          <a:gdLst/>
          <a:ahLst/>
          <a:cxnLst/>
          <a:rect l="0" t="0" r="0" b="0"/>
          <a:pathLst>
            <a:path>
              <a:moveTo>
                <a:pt x="45720" y="0"/>
              </a:moveTo>
              <a:lnTo>
                <a:pt x="45720" y="318408"/>
              </a:lnTo>
            </a:path>
          </a:pathLst>
        </a:custGeom>
        <a:noFill/>
        <a:ln w="25400" cap="flat" cmpd="sng" algn="ctr">
          <a:solidFill>
            <a:srgbClr val="51738E">
              <a:shade val="60000"/>
              <a:hueOff val="0"/>
              <a:satOff val="0"/>
              <a:lumOff val="0"/>
              <a:alphaOff val="0"/>
            </a:srgbClr>
          </a:solidFill>
          <a:prstDash val="solid"/>
        </a:ln>
        <a:effectLst/>
      </dgm:spPr>
      <dgm:t>
        <a:bodyPr/>
        <a:lstStyle/>
        <a:p>
          <a:endParaRPr lang="en-US">
            <a:latin typeface="Arial" panose="020B0604020202020204" pitchFamily="34" charset="0"/>
            <a:cs typeface="Arial" panose="020B0604020202020204" pitchFamily="34" charset="0"/>
          </a:endParaRPr>
        </a:p>
      </dgm:t>
    </dgm:pt>
    <dgm:pt modelId="{08545040-651B-E54A-AD15-FD733B9886FB}" type="sibTrans" cxnId="{45158305-869E-3040-8E58-711140348053}">
      <dgm:prSet/>
      <dgm:spPr/>
      <dgm:t>
        <a:bodyPr/>
        <a:lstStyle/>
        <a:p>
          <a:endParaRPr lang="en-US">
            <a:latin typeface="Arial" panose="020B0604020202020204" pitchFamily="34" charset="0"/>
            <a:cs typeface="Arial" panose="020B0604020202020204" pitchFamily="34" charset="0"/>
          </a:endParaRPr>
        </a:p>
      </dgm:t>
    </dgm:pt>
    <dgm:pt modelId="{38661048-DA03-1944-AC92-749C8711732F}">
      <dgm:prSet phldrT="[Text]" custT="1"/>
      <dgm:spPr>
        <a:xfrm>
          <a:off x="2277066" y="2823819"/>
          <a:ext cx="1094815" cy="1166405"/>
        </a:xfrm>
        <a:prstGeom prst="roundRect">
          <a:avLst>
            <a:gd name="adj" fmla="val 10000"/>
          </a:avLst>
        </a:prstGeom>
        <a:solidFill>
          <a:sysClr val="window" lastClr="FFFFFF">
            <a:alpha val="90000"/>
            <a:hueOff val="0"/>
            <a:satOff val="0"/>
            <a:lumOff val="0"/>
            <a:alphaOff val="0"/>
          </a:sysClr>
        </a:solidFill>
        <a:ln w="9525" cap="flat" cmpd="sng" algn="ctr">
          <a:solidFill>
            <a:srgbClr val="51738E">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10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Build capacity: </a:t>
          </a:r>
        </a:p>
        <a:p>
          <a:r>
            <a:rPr lang="en-US" sz="10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Increase resources and improve readiness</a:t>
          </a:r>
        </a:p>
      </dgm:t>
    </dgm:pt>
    <dgm:pt modelId="{FC05BCED-93AB-9645-8B07-C6B1066233C8}" type="parTrans" cxnId="{A066D5DE-5C48-1346-A79A-928BD5D562E9}">
      <dgm:prSet/>
      <dgm:spPr>
        <a:xfrm>
          <a:off x="2657107" y="2389847"/>
          <a:ext cx="91440" cy="318408"/>
        </a:xfrm>
        <a:custGeom>
          <a:avLst/>
          <a:gdLst/>
          <a:ahLst/>
          <a:cxnLst/>
          <a:rect l="0" t="0" r="0" b="0"/>
          <a:pathLst>
            <a:path>
              <a:moveTo>
                <a:pt x="45720" y="0"/>
              </a:moveTo>
              <a:lnTo>
                <a:pt x="45720" y="318408"/>
              </a:lnTo>
            </a:path>
          </a:pathLst>
        </a:custGeom>
        <a:noFill/>
        <a:ln w="25400" cap="flat" cmpd="sng" algn="ctr">
          <a:solidFill>
            <a:srgbClr val="51738E">
              <a:shade val="80000"/>
              <a:hueOff val="0"/>
              <a:satOff val="0"/>
              <a:lumOff val="0"/>
              <a:alphaOff val="0"/>
            </a:srgbClr>
          </a:solidFill>
          <a:prstDash val="solid"/>
        </a:ln>
        <a:effectLst/>
      </dgm:spPr>
      <dgm:t>
        <a:bodyPr/>
        <a:lstStyle/>
        <a:p>
          <a:endParaRPr lang="en-US">
            <a:latin typeface="Arial" panose="020B0604020202020204" pitchFamily="34" charset="0"/>
            <a:cs typeface="Arial" panose="020B0604020202020204" pitchFamily="34" charset="0"/>
          </a:endParaRPr>
        </a:p>
      </dgm:t>
    </dgm:pt>
    <dgm:pt modelId="{3F07C399-A1A0-7F44-8616-FB92B0E23FD4}" type="sibTrans" cxnId="{A066D5DE-5C48-1346-A79A-928BD5D562E9}">
      <dgm:prSet/>
      <dgm:spPr/>
      <dgm:t>
        <a:bodyPr/>
        <a:lstStyle/>
        <a:p>
          <a:endParaRPr lang="en-US">
            <a:latin typeface="Arial" panose="020B0604020202020204" pitchFamily="34" charset="0"/>
            <a:cs typeface="Arial" panose="020B0604020202020204" pitchFamily="34" charset="0"/>
          </a:endParaRPr>
        </a:p>
      </dgm:t>
    </dgm:pt>
    <dgm:pt modelId="{FC2C31D6-3BB6-F84A-8503-FCB5C76DF6CF}">
      <dgm:prSet phldrT="[Text]" custT="1"/>
      <dgm:spPr>
        <a:xfrm>
          <a:off x="954395" y="102352"/>
          <a:ext cx="1069218" cy="1046857"/>
        </a:xfrm>
        <a:prstGeom prst="roundRect">
          <a:avLst>
            <a:gd name="adj" fmla="val 10000"/>
          </a:avLst>
        </a:prstGeom>
        <a:solidFill>
          <a:sysClr val="window" lastClr="FFFFFF">
            <a:alpha val="90000"/>
            <a:hueOff val="0"/>
            <a:satOff val="0"/>
            <a:lumOff val="0"/>
            <a:alphaOff val="0"/>
          </a:sysClr>
        </a:solidFill>
        <a:ln w="9525" cap="flat" cmpd="sng" algn="ctr">
          <a:solidFill>
            <a:srgbClr val="51738E">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110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Step 1: </a:t>
          </a:r>
          <a:r>
            <a:rPr lang="en-US" sz="1050" b="1"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Assessment</a:t>
          </a:r>
        </a:p>
      </dgm:t>
    </dgm:pt>
    <dgm:pt modelId="{270A4449-ADA5-CA4C-8DBB-E7DD25DFB045}" type="parTrans" cxnId="{BF928A84-3113-BB4F-B5E8-0E6A4159C0A6}">
      <dgm:prSet/>
      <dgm:spPr/>
      <dgm:t>
        <a:bodyPr/>
        <a:lstStyle/>
        <a:p>
          <a:endParaRPr lang="en-US">
            <a:latin typeface="Arial" panose="020B0604020202020204" pitchFamily="34" charset="0"/>
            <a:cs typeface="Arial" panose="020B0604020202020204" pitchFamily="34" charset="0"/>
          </a:endParaRPr>
        </a:p>
      </dgm:t>
    </dgm:pt>
    <dgm:pt modelId="{A2CA06D4-5932-264C-8D09-712560EC8C29}" type="sibTrans" cxnId="{BF928A84-3113-BB4F-B5E8-0E6A4159C0A6}">
      <dgm:prSet/>
      <dgm:spPr/>
      <dgm:t>
        <a:bodyPr/>
        <a:lstStyle/>
        <a:p>
          <a:endParaRPr lang="en-US">
            <a:latin typeface="Arial" panose="020B0604020202020204" pitchFamily="34" charset="0"/>
            <a:cs typeface="Arial" panose="020B0604020202020204" pitchFamily="34" charset="0"/>
          </a:endParaRPr>
        </a:p>
      </dgm:t>
    </dgm:pt>
    <dgm:pt modelId="{151330C2-EAEC-1E4B-980E-3137F8D8A19F}">
      <dgm:prSet phldrT="[Text]" custT="1"/>
      <dgm:spPr>
        <a:xfrm>
          <a:off x="3615173" y="3000715"/>
          <a:ext cx="1102763" cy="1173809"/>
        </a:xfrm>
        <a:prstGeom prst="roundRect">
          <a:avLst>
            <a:gd name="adj" fmla="val 10000"/>
          </a:avLst>
        </a:prstGeom>
        <a:solidFill>
          <a:sysClr val="window" lastClr="FFFFFF">
            <a:alpha val="90000"/>
            <a:hueOff val="0"/>
            <a:satOff val="0"/>
            <a:lumOff val="0"/>
            <a:alphaOff val="0"/>
          </a:sysClr>
        </a:solidFill>
        <a:ln w="9525" cap="flat" cmpd="sng" algn="ctr">
          <a:solidFill>
            <a:srgbClr val="51738E">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10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Select interventions (</a:t>
          </a:r>
          <a:r>
            <a:rPr lang="en-US" sz="1000" i="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criteria: effectiveness, conceptual fit, practical fit)</a:t>
          </a:r>
        </a:p>
      </dgm:t>
    </dgm:pt>
    <dgm:pt modelId="{44234E1D-3BDC-464B-8CDF-D9288EB0ED3E}" type="parTrans" cxnId="{F4D64C99-8AB5-0844-991B-8E631BFF1115}">
      <dgm:prSet/>
      <dgm:spPr>
        <a:xfrm>
          <a:off x="3999189" y="2566742"/>
          <a:ext cx="91440" cy="318408"/>
        </a:xfrm>
        <a:custGeom>
          <a:avLst/>
          <a:gdLst/>
          <a:ahLst/>
          <a:cxnLst/>
          <a:rect l="0" t="0" r="0" b="0"/>
          <a:pathLst>
            <a:path>
              <a:moveTo>
                <a:pt x="45720" y="0"/>
              </a:moveTo>
              <a:lnTo>
                <a:pt x="45720" y="318408"/>
              </a:lnTo>
            </a:path>
          </a:pathLst>
        </a:custGeom>
        <a:noFill/>
        <a:ln w="25400" cap="flat" cmpd="sng" algn="ctr">
          <a:solidFill>
            <a:srgbClr val="51738E">
              <a:shade val="80000"/>
              <a:hueOff val="0"/>
              <a:satOff val="0"/>
              <a:lumOff val="0"/>
              <a:alphaOff val="0"/>
            </a:srgbClr>
          </a:solidFill>
          <a:prstDash val="solid"/>
        </a:ln>
        <a:effectLst/>
      </dgm:spPr>
      <dgm:t>
        <a:bodyPr/>
        <a:lstStyle/>
        <a:p>
          <a:endParaRPr lang="en-US">
            <a:latin typeface="Arial" panose="020B0604020202020204" pitchFamily="34" charset="0"/>
            <a:cs typeface="Arial" panose="020B0604020202020204" pitchFamily="34" charset="0"/>
          </a:endParaRPr>
        </a:p>
      </dgm:t>
    </dgm:pt>
    <dgm:pt modelId="{9007978F-223C-9640-9E56-E51BB908AB21}" type="sibTrans" cxnId="{F4D64C99-8AB5-0844-991B-8E631BFF1115}">
      <dgm:prSet/>
      <dgm:spPr/>
      <dgm:t>
        <a:bodyPr/>
        <a:lstStyle/>
        <a:p>
          <a:endParaRPr lang="en-US">
            <a:latin typeface="Arial" panose="020B0604020202020204" pitchFamily="34" charset="0"/>
            <a:cs typeface="Arial" panose="020B0604020202020204" pitchFamily="34" charset="0"/>
          </a:endParaRPr>
        </a:p>
      </dgm:t>
    </dgm:pt>
    <dgm:pt modelId="{CBF53922-56C9-7F48-B871-E5603AAA56C0}">
      <dgm:prSet phldrT="[Text]" custT="1"/>
      <dgm:spPr>
        <a:xfrm>
          <a:off x="4957255" y="115574"/>
          <a:ext cx="1168003" cy="1071447"/>
        </a:xfrm>
        <a:prstGeom prst="roundRect">
          <a:avLst>
            <a:gd name="adj" fmla="val 10000"/>
          </a:avLst>
        </a:prstGeom>
        <a:solidFill>
          <a:sysClr val="window" lastClr="FFFFFF">
            <a:alpha val="90000"/>
            <a:hueOff val="0"/>
            <a:satOff val="0"/>
            <a:lumOff val="0"/>
            <a:alphaOff val="0"/>
          </a:sysClr>
        </a:solidFill>
        <a:ln w="9525" cap="flat" cmpd="sng" algn="ctr">
          <a:solidFill>
            <a:srgbClr val="51738E">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1100" b="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Step 4: Implementa- tion</a:t>
          </a:r>
        </a:p>
      </dgm:t>
    </dgm:pt>
    <dgm:pt modelId="{3B9B58C6-3FEE-984C-BBB8-83D44DBAEE27}" type="parTrans" cxnId="{4EA23408-9110-194D-B50B-0315B99AE2D9}">
      <dgm:prSet/>
      <dgm:spPr/>
      <dgm:t>
        <a:bodyPr/>
        <a:lstStyle/>
        <a:p>
          <a:endParaRPr lang="en-US">
            <a:latin typeface="Arial" panose="020B0604020202020204" pitchFamily="34" charset="0"/>
            <a:cs typeface="Arial" panose="020B0604020202020204" pitchFamily="34" charset="0"/>
          </a:endParaRPr>
        </a:p>
      </dgm:t>
    </dgm:pt>
    <dgm:pt modelId="{391B4BE8-14E9-3E4C-881B-526C6D211C32}" type="sibTrans" cxnId="{4EA23408-9110-194D-B50B-0315B99AE2D9}">
      <dgm:prSet/>
      <dgm:spPr/>
      <dgm:t>
        <a:bodyPr/>
        <a:lstStyle/>
        <a:p>
          <a:endParaRPr lang="en-US">
            <a:latin typeface="Arial" panose="020B0604020202020204" pitchFamily="34" charset="0"/>
            <a:cs typeface="Arial" panose="020B0604020202020204" pitchFamily="34" charset="0"/>
          </a:endParaRPr>
        </a:p>
      </dgm:t>
    </dgm:pt>
    <dgm:pt modelId="{9384AE1A-4A26-E94C-9FC0-1B81AD60EE1D}">
      <dgm:prSet phldrT="[Text]" custT="1"/>
      <dgm:spPr>
        <a:xfrm>
          <a:off x="6368551" y="115574"/>
          <a:ext cx="1094815" cy="1100451"/>
        </a:xfrm>
        <a:prstGeom prst="roundRect">
          <a:avLst>
            <a:gd name="adj" fmla="val 10000"/>
          </a:avLst>
        </a:prstGeom>
        <a:solidFill>
          <a:sysClr val="window" lastClr="FFFFFF">
            <a:alpha val="90000"/>
            <a:hueOff val="0"/>
            <a:satOff val="0"/>
            <a:lumOff val="0"/>
            <a:alphaOff val="0"/>
          </a:sysClr>
        </a:solidFill>
        <a:ln w="9525" cap="flat" cmpd="sng" algn="ctr">
          <a:solidFill>
            <a:srgbClr val="51738E">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1100" b="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Step 5: Evaluation</a:t>
          </a:r>
        </a:p>
      </dgm:t>
    </dgm:pt>
    <dgm:pt modelId="{3EE00616-0933-2C46-A2B4-BB39AFB66151}" type="parTrans" cxnId="{D9D2C10C-89B5-6946-8DB5-DBB22AE10231}">
      <dgm:prSet/>
      <dgm:spPr/>
      <dgm:t>
        <a:bodyPr/>
        <a:lstStyle/>
        <a:p>
          <a:endParaRPr lang="en-US">
            <a:latin typeface="Arial" panose="020B0604020202020204" pitchFamily="34" charset="0"/>
            <a:cs typeface="Arial" panose="020B0604020202020204" pitchFamily="34" charset="0"/>
          </a:endParaRPr>
        </a:p>
      </dgm:t>
    </dgm:pt>
    <dgm:pt modelId="{26105D02-6080-E947-B8A8-76CAE3845745}" type="sibTrans" cxnId="{D9D2C10C-89B5-6946-8DB5-DBB22AE10231}">
      <dgm:prSet/>
      <dgm:spPr/>
      <dgm:t>
        <a:bodyPr/>
        <a:lstStyle/>
        <a:p>
          <a:endParaRPr lang="en-US">
            <a:latin typeface="Arial" panose="020B0604020202020204" pitchFamily="34" charset="0"/>
            <a:cs typeface="Arial" panose="020B0604020202020204" pitchFamily="34" charset="0"/>
          </a:endParaRPr>
        </a:p>
      </dgm:t>
    </dgm:pt>
    <dgm:pt modelId="{F0444BC4-2D66-1249-AFF9-2F14D99ECE1D}">
      <dgm:prSet phldrT="[Text]" custT="1"/>
      <dgm:spPr>
        <a:xfrm>
          <a:off x="6368551" y="1534435"/>
          <a:ext cx="1094815" cy="695207"/>
        </a:xfrm>
        <a:prstGeom prst="roundRect">
          <a:avLst>
            <a:gd name="adj" fmla="val 10000"/>
          </a:avLst>
        </a:prstGeom>
        <a:solidFill>
          <a:sysClr val="window" lastClr="FFFFFF">
            <a:alpha val="90000"/>
            <a:hueOff val="0"/>
            <a:satOff val="0"/>
            <a:lumOff val="0"/>
            <a:alphaOff val="0"/>
          </a:sysClr>
        </a:solidFill>
        <a:ln w="9525" cap="flat" cmpd="sng" algn="ctr">
          <a:solidFill>
            <a:srgbClr val="51738E">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10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Conduct process evaluation</a:t>
          </a:r>
        </a:p>
      </dgm:t>
    </dgm:pt>
    <dgm:pt modelId="{A7AEAAB3-751C-094E-B0C8-713DE5F3D73D}" type="parTrans" cxnId="{EED71546-1223-1841-82A8-22446165A697}">
      <dgm:prSet/>
      <dgm:spPr>
        <a:xfrm>
          <a:off x="6748593" y="1100462"/>
          <a:ext cx="91440" cy="318408"/>
        </a:xfrm>
        <a:custGeom>
          <a:avLst/>
          <a:gdLst/>
          <a:ahLst/>
          <a:cxnLst/>
          <a:rect l="0" t="0" r="0" b="0"/>
          <a:pathLst>
            <a:path>
              <a:moveTo>
                <a:pt x="45720" y="0"/>
              </a:moveTo>
              <a:lnTo>
                <a:pt x="45720" y="318408"/>
              </a:lnTo>
            </a:path>
          </a:pathLst>
        </a:custGeom>
        <a:noFill/>
        <a:ln w="25400" cap="flat" cmpd="sng" algn="ctr">
          <a:solidFill>
            <a:srgbClr val="51738E">
              <a:shade val="60000"/>
              <a:hueOff val="0"/>
              <a:satOff val="0"/>
              <a:lumOff val="0"/>
              <a:alphaOff val="0"/>
            </a:srgbClr>
          </a:solidFill>
          <a:prstDash val="solid"/>
        </a:ln>
        <a:effectLst/>
      </dgm:spPr>
      <dgm:t>
        <a:bodyPr/>
        <a:lstStyle/>
        <a:p>
          <a:endParaRPr lang="en-US">
            <a:latin typeface="Arial" panose="020B0604020202020204" pitchFamily="34" charset="0"/>
            <a:cs typeface="Arial" panose="020B0604020202020204" pitchFamily="34" charset="0"/>
          </a:endParaRPr>
        </a:p>
      </dgm:t>
    </dgm:pt>
    <dgm:pt modelId="{D0559F19-AF5C-1B4C-8739-B39DA80B311B}" type="sibTrans" cxnId="{EED71546-1223-1841-82A8-22446165A697}">
      <dgm:prSet/>
      <dgm:spPr/>
      <dgm:t>
        <a:bodyPr/>
        <a:lstStyle/>
        <a:p>
          <a:endParaRPr lang="en-US">
            <a:latin typeface="Arial" panose="020B0604020202020204" pitchFamily="34" charset="0"/>
            <a:cs typeface="Arial" panose="020B0604020202020204" pitchFamily="34" charset="0"/>
          </a:endParaRPr>
        </a:p>
      </dgm:t>
    </dgm:pt>
    <dgm:pt modelId="{E0C44903-485F-8246-A542-8A6F20EB8A0A}">
      <dgm:prSet phldrT="[Text]" custT="1"/>
      <dgm:spPr>
        <a:xfrm>
          <a:off x="6368551" y="2548051"/>
          <a:ext cx="1094815" cy="695207"/>
        </a:xfrm>
        <a:prstGeom prst="roundRect">
          <a:avLst>
            <a:gd name="adj" fmla="val 10000"/>
          </a:avLst>
        </a:prstGeom>
        <a:solidFill>
          <a:sysClr val="window" lastClr="FFFFFF">
            <a:alpha val="90000"/>
            <a:hueOff val="0"/>
            <a:satOff val="0"/>
            <a:lumOff val="0"/>
            <a:alphaOff val="0"/>
          </a:sysClr>
        </a:solidFill>
        <a:ln w="9525" cap="flat" cmpd="sng" algn="ctr">
          <a:solidFill>
            <a:srgbClr val="51738E">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10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Conduct outcome evaluation</a:t>
          </a:r>
        </a:p>
      </dgm:t>
    </dgm:pt>
    <dgm:pt modelId="{F8CAE7BB-B982-8347-ABF1-EC8864F99D95}" type="parTrans" cxnId="{F07B54EA-0C9D-2046-83B4-46CC484C9A0F}">
      <dgm:prSet/>
      <dgm:spPr>
        <a:xfrm>
          <a:off x="6748593" y="2114079"/>
          <a:ext cx="91440" cy="318408"/>
        </a:xfrm>
        <a:custGeom>
          <a:avLst/>
          <a:gdLst/>
          <a:ahLst/>
          <a:cxnLst/>
          <a:rect l="0" t="0" r="0" b="0"/>
          <a:pathLst>
            <a:path>
              <a:moveTo>
                <a:pt x="45720" y="0"/>
              </a:moveTo>
              <a:lnTo>
                <a:pt x="45720" y="318408"/>
              </a:lnTo>
            </a:path>
          </a:pathLst>
        </a:custGeom>
        <a:noFill/>
        <a:ln w="25400" cap="flat" cmpd="sng" algn="ctr">
          <a:solidFill>
            <a:srgbClr val="51738E">
              <a:shade val="80000"/>
              <a:hueOff val="0"/>
              <a:satOff val="0"/>
              <a:lumOff val="0"/>
              <a:alphaOff val="0"/>
            </a:srgbClr>
          </a:solidFill>
          <a:prstDash val="solid"/>
        </a:ln>
        <a:effectLst/>
      </dgm:spPr>
      <dgm:t>
        <a:bodyPr/>
        <a:lstStyle/>
        <a:p>
          <a:endParaRPr lang="en-US">
            <a:latin typeface="Arial" panose="020B0604020202020204" pitchFamily="34" charset="0"/>
            <a:cs typeface="Arial" panose="020B0604020202020204" pitchFamily="34" charset="0"/>
          </a:endParaRPr>
        </a:p>
      </dgm:t>
    </dgm:pt>
    <dgm:pt modelId="{AD3754EC-3241-DA46-8F6E-2632BD414BBB}" type="sibTrans" cxnId="{F07B54EA-0C9D-2046-83B4-46CC484C9A0F}">
      <dgm:prSet/>
      <dgm:spPr/>
      <dgm:t>
        <a:bodyPr/>
        <a:lstStyle/>
        <a:p>
          <a:endParaRPr lang="en-US">
            <a:latin typeface="Arial" panose="020B0604020202020204" pitchFamily="34" charset="0"/>
            <a:cs typeface="Arial" panose="020B0604020202020204" pitchFamily="34" charset="0"/>
          </a:endParaRPr>
        </a:p>
      </dgm:t>
    </dgm:pt>
    <dgm:pt modelId="{3D7D404E-7437-454A-9981-C442176889FA}">
      <dgm:prSet phldrT="[Text]" custT="1"/>
      <dgm:spPr>
        <a:xfrm>
          <a:off x="6368551" y="4852638"/>
          <a:ext cx="1094815" cy="695207"/>
        </a:xfrm>
        <a:prstGeom prst="roundRect">
          <a:avLst>
            <a:gd name="adj" fmla="val 10000"/>
          </a:avLst>
        </a:prstGeom>
        <a:solidFill>
          <a:sysClr val="window" lastClr="FFFFFF">
            <a:alpha val="90000"/>
            <a:hueOff val="0"/>
            <a:satOff val="0"/>
            <a:lumOff val="0"/>
            <a:alphaOff val="0"/>
          </a:sysClr>
        </a:solidFill>
        <a:ln w="9525" cap="flat" cmpd="sng" algn="ctr">
          <a:solidFill>
            <a:srgbClr val="51738E">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10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Report evaluation results</a:t>
          </a:r>
        </a:p>
      </dgm:t>
    </dgm:pt>
    <dgm:pt modelId="{D12D00CF-198E-4641-91F7-91BA617F6148}" type="parTrans" cxnId="{D3C5D1B9-943E-DB47-BA0A-A0063FEBE905}">
      <dgm:prSet/>
      <dgm:spPr>
        <a:xfrm>
          <a:off x="6748593" y="4418665"/>
          <a:ext cx="91440" cy="318408"/>
        </a:xfrm>
        <a:custGeom>
          <a:avLst/>
          <a:gdLst/>
          <a:ahLst/>
          <a:cxnLst/>
          <a:rect l="0" t="0" r="0" b="0"/>
          <a:pathLst>
            <a:path>
              <a:moveTo>
                <a:pt x="45720" y="0"/>
              </a:moveTo>
              <a:lnTo>
                <a:pt x="45720" y="318408"/>
              </a:lnTo>
            </a:path>
          </a:pathLst>
        </a:custGeom>
        <a:noFill/>
        <a:ln w="25400" cap="flat" cmpd="sng" algn="ctr">
          <a:solidFill>
            <a:srgbClr val="51738E">
              <a:shade val="80000"/>
              <a:hueOff val="0"/>
              <a:satOff val="0"/>
              <a:lumOff val="0"/>
              <a:alphaOff val="0"/>
            </a:srgbClr>
          </a:solidFill>
          <a:prstDash val="solid"/>
        </a:ln>
        <a:effectLst/>
      </dgm:spPr>
      <dgm:t>
        <a:bodyPr/>
        <a:lstStyle/>
        <a:p>
          <a:endParaRPr lang="en-US">
            <a:latin typeface="Arial" panose="020B0604020202020204" pitchFamily="34" charset="0"/>
            <a:cs typeface="Arial" panose="020B0604020202020204" pitchFamily="34" charset="0"/>
          </a:endParaRPr>
        </a:p>
      </dgm:t>
    </dgm:pt>
    <dgm:pt modelId="{8D9C4856-A5AF-4C48-9019-559B13ED432A}" type="sibTrans" cxnId="{D3C5D1B9-943E-DB47-BA0A-A0063FEBE905}">
      <dgm:prSet/>
      <dgm:spPr/>
      <dgm:t>
        <a:bodyPr/>
        <a:lstStyle/>
        <a:p>
          <a:endParaRPr lang="en-US">
            <a:latin typeface="Arial" panose="020B0604020202020204" pitchFamily="34" charset="0"/>
            <a:cs typeface="Arial" panose="020B0604020202020204" pitchFamily="34" charset="0"/>
          </a:endParaRPr>
        </a:p>
      </dgm:t>
    </dgm:pt>
    <dgm:pt modelId="{C7BCCEFF-3F23-1C4B-8FE0-3F7891ACD894}">
      <dgm:prSet phldrT="[Text]" custT="1"/>
      <dgm:spPr>
        <a:xfrm>
          <a:off x="4993849" y="3532664"/>
          <a:ext cx="1094815" cy="695207"/>
        </a:xfrm>
        <a:prstGeom prst="roundRect">
          <a:avLst>
            <a:gd name="adj" fmla="val 10000"/>
          </a:avLst>
        </a:prstGeom>
        <a:solidFill>
          <a:sysClr val="window" lastClr="FFFFFF">
            <a:alpha val="90000"/>
            <a:hueOff val="0"/>
            <a:satOff val="0"/>
            <a:lumOff val="0"/>
            <a:alphaOff val="0"/>
          </a:sysClr>
        </a:solidFill>
        <a:ln w="9525" cap="flat" cmpd="sng" algn="ctr">
          <a:solidFill>
            <a:srgbClr val="51738E">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10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Balance fidelity with necessary adaptations </a:t>
          </a:r>
        </a:p>
      </dgm:t>
    </dgm:pt>
    <dgm:pt modelId="{07BF887D-42C5-AF4C-9C32-058FB7E82EB5}" type="parTrans" cxnId="{93DB4C85-E4B9-E14B-8429-FB198208C2FD}">
      <dgm:prSet/>
      <dgm:spPr>
        <a:xfrm>
          <a:off x="5373891" y="3098691"/>
          <a:ext cx="91440" cy="318408"/>
        </a:xfrm>
        <a:custGeom>
          <a:avLst/>
          <a:gdLst/>
          <a:ahLst/>
          <a:cxnLst/>
          <a:rect l="0" t="0" r="0" b="0"/>
          <a:pathLst>
            <a:path>
              <a:moveTo>
                <a:pt x="45720" y="0"/>
              </a:moveTo>
              <a:lnTo>
                <a:pt x="45720" y="318408"/>
              </a:lnTo>
            </a:path>
          </a:pathLst>
        </a:custGeom>
        <a:noFill/>
        <a:ln w="25400" cap="flat" cmpd="sng" algn="ctr">
          <a:solidFill>
            <a:srgbClr val="51738E">
              <a:shade val="80000"/>
              <a:hueOff val="0"/>
              <a:satOff val="0"/>
              <a:lumOff val="0"/>
              <a:alphaOff val="0"/>
            </a:srgbClr>
          </a:solidFill>
          <a:prstDash val="solid"/>
        </a:ln>
        <a:effectLst/>
      </dgm:spPr>
      <dgm:t>
        <a:bodyPr/>
        <a:lstStyle/>
        <a:p>
          <a:endParaRPr lang="en-US">
            <a:latin typeface="Arial" panose="020B0604020202020204" pitchFamily="34" charset="0"/>
            <a:cs typeface="Arial" panose="020B0604020202020204" pitchFamily="34" charset="0"/>
          </a:endParaRPr>
        </a:p>
      </dgm:t>
    </dgm:pt>
    <dgm:pt modelId="{B7F13F4D-F6AA-DD41-B44A-430AC2F6BDA1}" type="sibTrans" cxnId="{93DB4C85-E4B9-E14B-8429-FB198208C2FD}">
      <dgm:prSet/>
      <dgm:spPr/>
      <dgm:t>
        <a:bodyPr/>
        <a:lstStyle/>
        <a:p>
          <a:endParaRPr lang="en-US">
            <a:latin typeface="Arial" panose="020B0604020202020204" pitchFamily="34" charset="0"/>
            <a:cs typeface="Arial" panose="020B0604020202020204" pitchFamily="34" charset="0"/>
          </a:endParaRPr>
        </a:p>
      </dgm:t>
    </dgm:pt>
    <dgm:pt modelId="{D16AD2A8-839E-F743-A3F0-DAA2CE1FB8FE}">
      <dgm:prSet phldrT="[Text]" custT="1"/>
      <dgm:spPr>
        <a:xfrm>
          <a:off x="4993849" y="4546280"/>
          <a:ext cx="1094815" cy="695207"/>
        </a:xfrm>
        <a:prstGeom prst="roundRect">
          <a:avLst>
            <a:gd name="adj" fmla="val 10000"/>
          </a:avLst>
        </a:prstGeom>
        <a:solidFill>
          <a:sysClr val="window" lastClr="FFFFFF">
            <a:alpha val="90000"/>
            <a:hueOff val="0"/>
            <a:satOff val="0"/>
            <a:lumOff val="0"/>
            <a:alphaOff val="0"/>
          </a:sysClr>
        </a:solidFill>
        <a:ln w="9525" cap="flat" cmpd="sng" algn="ctr">
          <a:solidFill>
            <a:srgbClr val="51738E">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10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Monitor, evaluate, and adjust</a:t>
          </a:r>
        </a:p>
      </dgm:t>
    </dgm:pt>
    <dgm:pt modelId="{FF7B30CF-85FD-9649-AC44-F31BB4FBF410}" type="parTrans" cxnId="{6BC91F88-119D-8C4B-B650-793FFCB2ECE5}">
      <dgm:prSet/>
      <dgm:spPr>
        <a:xfrm>
          <a:off x="5373891" y="4112308"/>
          <a:ext cx="91440" cy="318408"/>
        </a:xfrm>
        <a:custGeom>
          <a:avLst/>
          <a:gdLst/>
          <a:ahLst/>
          <a:cxnLst/>
          <a:rect l="0" t="0" r="0" b="0"/>
          <a:pathLst>
            <a:path>
              <a:moveTo>
                <a:pt x="45720" y="0"/>
              </a:moveTo>
              <a:lnTo>
                <a:pt x="45720" y="318408"/>
              </a:lnTo>
            </a:path>
          </a:pathLst>
        </a:custGeom>
        <a:noFill/>
        <a:ln w="25400" cap="flat" cmpd="sng" algn="ctr">
          <a:solidFill>
            <a:srgbClr val="51738E">
              <a:shade val="80000"/>
              <a:hueOff val="0"/>
              <a:satOff val="0"/>
              <a:lumOff val="0"/>
              <a:alphaOff val="0"/>
            </a:srgbClr>
          </a:solidFill>
          <a:prstDash val="solid"/>
        </a:ln>
        <a:effectLst/>
      </dgm:spPr>
      <dgm:t>
        <a:bodyPr/>
        <a:lstStyle/>
        <a:p>
          <a:endParaRPr lang="en-US">
            <a:latin typeface="Arial" panose="020B0604020202020204" pitchFamily="34" charset="0"/>
            <a:cs typeface="Arial" panose="020B0604020202020204" pitchFamily="34" charset="0"/>
          </a:endParaRPr>
        </a:p>
      </dgm:t>
    </dgm:pt>
    <dgm:pt modelId="{499A5690-B8C2-9548-AF87-891F0F220F3B}" type="sibTrans" cxnId="{6BC91F88-119D-8C4B-B650-793FFCB2ECE5}">
      <dgm:prSet/>
      <dgm:spPr/>
      <dgm:t>
        <a:bodyPr/>
        <a:lstStyle/>
        <a:p>
          <a:endParaRPr lang="en-US">
            <a:latin typeface="Arial" panose="020B0604020202020204" pitchFamily="34" charset="0"/>
            <a:cs typeface="Arial" panose="020B0604020202020204" pitchFamily="34" charset="0"/>
          </a:endParaRPr>
        </a:p>
      </dgm:t>
    </dgm:pt>
    <dgm:pt modelId="{6A6F405A-1A7F-164C-BE78-314DD8B56622}">
      <dgm:prSet phldrT="[Text]" custT="1"/>
      <dgm:spPr>
        <a:xfrm>
          <a:off x="4993849" y="1505431"/>
          <a:ext cx="1094815" cy="695207"/>
        </a:xfrm>
        <a:prstGeom prst="roundRect">
          <a:avLst>
            <a:gd name="adj" fmla="val 10000"/>
          </a:avLst>
        </a:prstGeom>
        <a:solidFill>
          <a:sysClr val="window" lastClr="FFFFFF">
            <a:alpha val="90000"/>
            <a:hueOff val="0"/>
            <a:satOff val="0"/>
            <a:lumOff val="0"/>
            <a:alphaOff val="0"/>
          </a:sysClr>
        </a:solidFill>
        <a:ln w="9525" cap="flat" cmpd="sng" algn="ctr">
          <a:solidFill>
            <a:srgbClr val="51738E">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10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Build capacity and mobilize support</a:t>
          </a:r>
        </a:p>
      </dgm:t>
    </dgm:pt>
    <dgm:pt modelId="{73935885-44F0-A247-AADA-C811FF73815A}" type="parTrans" cxnId="{4959F72F-1112-7145-80FA-5D50F7A521BB}">
      <dgm:prSet/>
      <dgm:spPr>
        <a:xfrm>
          <a:off x="5373891" y="1071458"/>
          <a:ext cx="91440" cy="318408"/>
        </a:xfrm>
        <a:custGeom>
          <a:avLst/>
          <a:gdLst/>
          <a:ahLst/>
          <a:cxnLst/>
          <a:rect l="0" t="0" r="0" b="0"/>
          <a:pathLst>
            <a:path>
              <a:moveTo>
                <a:pt x="45720" y="0"/>
              </a:moveTo>
              <a:lnTo>
                <a:pt x="45720" y="318408"/>
              </a:lnTo>
            </a:path>
          </a:pathLst>
        </a:custGeom>
        <a:noFill/>
        <a:ln w="25400" cap="flat" cmpd="sng" algn="ctr">
          <a:solidFill>
            <a:srgbClr val="51738E">
              <a:shade val="60000"/>
              <a:hueOff val="0"/>
              <a:satOff val="0"/>
              <a:lumOff val="0"/>
              <a:alphaOff val="0"/>
            </a:srgbClr>
          </a:solidFill>
          <a:prstDash val="solid"/>
        </a:ln>
        <a:effectLst/>
      </dgm:spPr>
      <dgm:t>
        <a:bodyPr/>
        <a:lstStyle/>
        <a:p>
          <a:endParaRPr lang="en-US">
            <a:latin typeface="Arial" panose="020B0604020202020204" pitchFamily="34" charset="0"/>
            <a:cs typeface="Arial" panose="020B0604020202020204" pitchFamily="34" charset="0"/>
          </a:endParaRPr>
        </a:p>
      </dgm:t>
    </dgm:pt>
    <dgm:pt modelId="{15E4E764-4FD2-224A-835C-714557F4A4DB}" type="sibTrans" cxnId="{4959F72F-1112-7145-80FA-5D50F7A521BB}">
      <dgm:prSet/>
      <dgm:spPr/>
      <dgm:t>
        <a:bodyPr/>
        <a:lstStyle/>
        <a:p>
          <a:endParaRPr lang="en-US">
            <a:latin typeface="Arial" panose="020B0604020202020204" pitchFamily="34" charset="0"/>
            <a:cs typeface="Arial" panose="020B0604020202020204" pitchFamily="34" charset="0"/>
          </a:endParaRPr>
        </a:p>
      </dgm:t>
    </dgm:pt>
    <dgm:pt modelId="{88128C77-C1D9-6544-9367-CD0805F8A4A8}">
      <dgm:prSet phldrT="[Text]" custT="1"/>
      <dgm:spPr>
        <a:xfrm>
          <a:off x="6358671" y="3561668"/>
          <a:ext cx="1114576" cy="972560"/>
        </a:xfrm>
        <a:prstGeom prst="roundRect">
          <a:avLst>
            <a:gd name="adj" fmla="val 10000"/>
          </a:avLst>
        </a:prstGeom>
        <a:solidFill>
          <a:sysClr val="window" lastClr="FFFFFF">
            <a:alpha val="90000"/>
            <a:hueOff val="0"/>
            <a:satOff val="0"/>
            <a:lumOff val="0"/>
            <a:alphaOff val="0"/>
          </a:sysClr>
        </a:solidFill>
        <a:ln w="9525" cap="flat" cmpd="sng" algn="ctr">
          <a:solidFill>
            <a:srgbClr val="51738E">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10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Recommend improvements and make     mid-course corrections</a:t>
          </a:r>
        </a:p>
      </dgm:t>
    </dgm:pt>
    <dgm:pt modelId="{2CC37B1E-93C8-D94A-BE7A-A6CB1B71DE39}" type="parTrans" cxnId="{BC9D3D5A-BB52-344D-AC0C-F1D7A8FF1CD5}">
      <dgm:prSet/>
      <dgm:spPr>
        <a:xfrm>
          <a:off x="6748593" y="3127695"/>
          <a:ext cx="91440" cy="318408"/>
        </a:xfrm>
        <a:custGeom>
          <a:avLst/>
          <a:gdLst/>
          <a:ahLst/>
          <a:cxnLst/>
          <a:rect l="0" t="0" r="0" b="0"/>
          <a:pathLst>
            <a:path>
              <a:moveTo>
                <a:pt x="45720" y="0"/>
              </a:moveTo>
              <a:lnTo>
                <a:pt x="45720" y="318408"/>
              </a:lnTo>
            </a:path>
          </a:pathLst>
        </a:custGeom>
        <a:noFill/>
        <a:ln w="25400" cap="flat" cmpd="sng" algn="ctr">
          <a:solidFill>
            <a:srgbClr val="51738E">
              <a:shade val="80000"/>
              <a:hueOff val="0"/>
              <a:satOff val="0"/>
              <a:lumOff val="0"/>
              <a:alphaOff val="0"/>
            </a:srgbClr>
          </a:solidFill>
          <a:prstDash val="solid"/>
        </a:ln>
        <a:effectLst/>
      </dgm:spPr>
      <dgm:t>
        <a:bodyPr/>
        <a:lstStyle/>
        <a:p>
          <a:endParaRPr lang="en-US">
            <a:latin typeface="Arial" panose="020B0604020202020204" pitchFamily="34" charset="0"/>
            <a:cs typeface="Arial" panose="020B0604020202020204" pitchFamily="34" charset="0"/>
          </a:endParaRPr>
        </a:p>
      </dgm:t>
    </dgm:pt>
    <dgm:pt modelId="{F7E8C7D5-73C9-3145-A2BA-0E8C425E658E}" type="sibTrans" cxnId="{BC9D3D5A-BB52-344D-AC0C-F1D7A8FF1CD5}">
      <dgm:prSet/>
      <dgm:spPr/>
      <dgm:t>
        <a:bodyPr/>
        <a:lstStyle/>
        <a:p>
          <a:endParaRPr lang="en-US">
            <a:latin typeface="Arial" panose="020B0604020202020204" pitchFamily="34" charset="0"/>
            <a:cs typeface="Arial" panose="020B0604020202020204" pitchFamily="34" charset="0"/>
          </a:endParaRPr>
        </a:p>
      </dgm:t>
    </dgm:pt>
    <dgm:pt modelId="{F338EE34-0D37-434C-B783-3D161F85F73A}">
      <dgm:prSet phldrT="[Text]" custT="1"/>
      <dgm:spPr>
        <a:xfrm>
          <a:off x="938958" y="4435349"/>
          <a:ext cx="1094815" cy="952900"/>
        </a:xfrm>
        <a:prstGeom prst="roundRect">
          <a:avLst>
            <a:gd name="adj" fmla="val 10000"/>
          </a:avLst>
        </a:prstGeom>
        <a:solidFill>
          <a:sysClr val="window" lastClr="FFFFFF">
            <a:alpha val="90000"/>
            <a:hueOff val="0"/>
            <a:satOff val="0"/>
            <a:lumOff val="0"/>
            <a:alphaOff val="0"/>
          </a:sysClr>
        </a:solidFill>
        <a:ln w="9525" cap="flat" cmpd="sng" algn="ctr">
          <a:solidFill>
            <a:srgbClr val="51738E">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10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Assess risk and protective factors</a:t>
          </a:r>
        </a:p>
      </dgm:t>
    </dgm:pt>
    <dgm:pt modelId="{0B5DF098-F95C-C445-B277-3224A1DE1380}">
      <dgm:prSet phldrT="[Text]" custT="1"/>
      <dgm:spPr>
        <a:xfrm>
          <a:off x="938958" y="2910164"/>
          <a:ext cx="1094815" cy="1206776"/>
        </a:xfrm>
        <a:prstGeom prst="roundRect">
          <a:avLst>
            <a:gd name="adj" fmla="val 10000"/>
          </a:avLst>
        </a:prstGeom>
        <a:solidFill>
          <a:sysClr val="window" lastClr="FFFFFF">
            <a:alpha val="90000"/>
            <a:hueOff val="0"/>
            <a:satOff val="0"/>
            <a:lumOff val="0"/>
            <a:alphaOff val="0"/>
          </a:sysClr>
        </a:solidFill>
        <a:ln w="9525" cap="flat" cmpd="sng" algn="ctr">
          <a:solidFill>
            <a:srgbClr val="51738E">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10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Prioritize problems </a:t>
          </a:r>
          <a:r>
            <a:rPr lang="en-US" sz="1000" i="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(criteria: magnitude, time trend, severity, comparison)</a:t>
          </a:r>
        </a:p>
      </dgm:t>
    </dgm:pt>
    <dgm:pt modelId="{2EFFA5F9-E0D5-D948-9A6F-DAE43AFA077D}" type="sibTrans" cxnId="{55A0B36B-E797-4C41-8DCA-F1F4F2739092}">
      <dgm:prSet/>
      <dgm:spPr/>
      <dgm:t>
        <a:bodyPr/>
        <a:lstStyle/>
        <a:p>
          <a:endParaRPr lang="en-US">
            <a:latin typeface="Arial" panose="020B0604020202020204" pitchFamily="34" charset="0"/>
            <a:cs typeface="Arial" panose="020B0604020202020204" pitchFamily="34" charset="0"/>
          </a:endParaRPr>
        </a:p>
      </dgm:t>
    </dgm:pt>
    <dgm:pt modelId="{4962F6CB-58F3-5D4B-B7FE-50DB71C36452}" type="parTrans" cxnId="{55A0B36B-E797-4C41-8DCA-F1F4F2739092}">
      <dgm:prSet/>
      <dgm:spPr>
        <a:xfrm>
          <a:off x="1318999" y="4001377"/>
          <a:ext cx="91440" cy="318408"/>
        </a:xfrm>
        <a:custGeom>
          <a:avLst/>
          <a:gdLst/>
          <a:ahLst/>
          <a:cxnLst/>
          <a:rect l="0" t="0" r="0" b="0"/>
          <a:pathLst>
            <a:path>
              <a:moveTo>
                <a:pt x="45720" y="0"/>
              </a:moveTo>
              <a:lnTo>
                <a:pt x="45720" y="318408"/>
              </a:lnTo>
            </a:path>
          </a:pathLst>
        </a:custGeom>
        <a:noFill/>
        <a:ln w="25400" cap="flat" cmpd="sng" algn="ctr">
          <a:solidFill>
            <a:srgbClr val="51738E">
              <a:shade val="80000"/>
              <a:hueOff val="0"/>
              <a:satOff val="0"/>
              <a:lumOff val="0"/>
              <a:alphaOff val="0"/>
            </a:srgbClr>
          </a:solidFill>
          <a:prstDash val="solid"/>
        </a:ln>
        <a:effectLst/>
      </dgm:spPr>
      <dgm:t>
        <a:bodyPr/>
        <a:lstStyle/>
        <a:p>
          <a:endParaRPr lang="en-US">
            <a:latin typeface="Arial" panose="020B0604020202020204" pitchFamily="34" charset="0"/>
            <a:cs typeface="Arial" panose="020B0604020202020204" pitchFamily="34" charset="0"/>
          </a:endParaRPr>
        </a:p>
      </dgm:t>
    </dgm:pt>
    <dgm:pt modelId="{93A9DFA9-58BC-444B-96AA-1B1F142090B4}">
      <dgm:prSet phldrT="[Text]" custT="1"/>
      <dgm:spPr>
        <a:xfrm>
          <a:off x="938958" y="1480841"/>
          <a:ext cx="1094815" cy="1110914"/>
        </a:xfrm>
        <a:prstGeom prst="roundRect">
          <a:avLst>
            <a:gd name="adj" fmla="val 10000"/>
          </a:avLst>
        </a:prstGeom>
        <a:solidFill>
          <a:sysClr val="window" lastClr="FFFFFF">
            <a:alpha val="90000"/>
            <a:hueOff val="0"/>
            <a:satOff val="0"/>
            <a:lumOff val="0"/>
            <a:alphaOff val="0"/>
          </a:sysClr>
        </a:solidFill>
        <a:ln w="9525" cap="flat" cmpd="sng" algn="ctr">
          <a:solidFill>
            <a:srgbClr val="51738E">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10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Assess problems and related behaviors</a:t>
          </a:r>
        </a:p>
      </dgm:t>
    </dgm:pt>
    <dgm:pt modelId="{B718D840-7EE1-3844-B9C0-018F70EB80FD}" type="sibTrans" cxnId="{B06CE75D-38F8-594A-B00B-89223B3DB086}">
      <dgm:prSet/>
      <dgm:spPr/>
      <dgm:t>
        <a:bodyPr/>
        <a:lstStyle/>
        <a:p>
          <a:endParaRPr lang="en-US">
            <a:latin typeface="Arial" panose="020B0604020202020204" pitchFamily="34" charset="0"/>
            <a:cs typeface="Arial" panose="020B0604020202020204" pitchFamily="34" charset="0"/>
          </a:endParaRPr>
        </a:p>
      </dgm:t>
    </dgm:pt>
    <dgm:pt modelId="{27FD6EAB-87E2-4E49-9399-DBD3A28445C3}" type="parTrans" cxnId="{B06CE75D-38F8-594A-B00B-89223B3DB086}">
      <dgm:prSet/>
      <dgm:spPr>
        <a:xfrm>
          <a:off x="1318999" y="1033646"/>
          <a:ext cx="91440" cy="331631"/>
        </a:xfrm>
        <a:custGeom>
          <a:avLst/>
          <a:gdLst/>
          <a:ahLst/>
          <a:cxnLst/>
          <a:rect l="0" t="0" r="0" b="0"/>
          <a:pathLst>
            <a:path>
              <a:moveTo>
                <a:pt x="48358" y="0"/>
              </a:moveTo>
              <a:lnTo>
                <a:pt x="48358" y="230209"/>
              </a:lnTo>
              <a:lnTo>
                <a:pt x="45720" y="230209"/>
              </a:lnTo>
              <a:lnTo>
                <a:pt x="45720" y="331631"/>
              </a:lnTo>
            </a:path>
          </a:pathLst>
        </a:custGeom>
        <a:noFill/>
        <a:ln w="25400" cap="flat" cmpd="sng" algn="ctr">
          <a:solidFill>
            <a:srgbClr val="51738E">
              <a:shade val="60000"/>
              <a:hueOff val="0"/>
              <a:satOff val="0"/>
              <a:lumOff val="0"/>
              <a:alphaOff val="0"/>
            </a:srgbClr>
          </a:solidFill>
          <a:prstDash val="solid"/>
        </a:ln>
        <a:effectLst/>
      </dgm:spPr>
      <dgm:t>
        <a:bodyPr/>
        <a:lstStyle/>
        <a:p>
          <a:endParaRPr lang="en-US">
            <a:latin typeface="Arial" panose="020B0604020202020204" pitchFamily="34" charset="0"/>
            <a:cs typeface="Arial" panose="020B0604020202020204" pitchFamily="34" charset="0"/>
          </a:endParaRPr>
        </a:p>
      </dgm:t>
    </dgm:pt>
    <dgm:pt modelId="{05A4FC4D-40A1-E843-895C-D74420E767B4}" type="sibTrans" cxnId="{5650A617-2287-B94F-B7FF-942E4AF1C1BE}">
      <dgm:prSet/>
      <dgm:spPr/>
      <dgm:t>
        <a:bodyPr/>
        <a:lstStyle/>
        <a:p>
          <a:endParaRPr lang="en-US">
            <a:latin typeface="Arial" panose="020B0604020202020204" pitchFamily="34" charset="0"/>
            <a:cs typeface="Arial" panose="020B0604020202020204" pitchFamily="34" charset="0"/>
          </a:endParaRPr>
        </a:p>
      </dgm:t>
    </dgm:pt>
    <dgm:pt modelId="{6ED5427B-DDB5-D54D-898E-0AADEEF1BBFC}" type="parTrans" cxnId="{5650A617-2287-B94F-B7FF-942E4AF1C1BE}">
      <dgm:prSet/>
      <dgm:spPr>
        <a:xfrm>
          <a:off x="1318999" y="2476191"/>
          <a:ext cx="91440" cy="318408"/>
        </a:xfrm>
        <a:custGeom>
          <a:avLst/>
          <a:gdLst/>
          <a:ahLst/>
          <a:cxnLst/>
          <a:rect l="0" t="0" r="0" b="0"/>
          <a:pathLst>
            <a:path>
              <a:moveTo>
                <a:pt x="45720" y="0"/>
              </a:moveTo>
              <a:lnTo>
                <a:pt x="45720" y="318408"/>
              </a:lnTo>
            </a:path>
          </a:pathLst>
        </a:custGeom>
        <a:noFill/>
        <a:ln w="25400" cap="flat" cmpd="sng" algn="ctr">
          <a:solidFill>
            <a:srgbClr val="51738E">
              <a:shade val="80000"/>
              <a:hueOff val="0"/>
              <a:satOff val="0"/>
              <a:lumOff val="0"/>
              <a:alphaOff val="0"/>
            </a:srgbClr>
          </a:solidFill>
          <a:prstDash val="solid"/>
        </a:ln>
        <a:effectLst/>
      </dgm:spPr>
      <dgm:t>
        <a:bodyPr/>
        <a:lstStyle/>
        <a:p>
          <a:endParaRPr lang="en-US">
            <a:latin typeface="Arial" panose="020B0604020202020204" pitchFamily="34" charset="0"/>
            <a:cs typeface="Arial" panose="020B0604020202020204" pitchFamily="34" charset="0"/>
          </a:endParaRPr>
        </a:p>
      </dgm:t>
    </dgm:pt>
    <dgm:pt modelId="{9BC6E0EC-FFEF-4C4A-8241-2111F02FFF3A}">
      <dgm:prSet phldrT="[Text]" custT="1"/>
      <dgm:spPr>
        <a:xfrm>
          <a:off x="3619147" y="1515935"/>
          <a:ext cx="1094815" cy="1166370"/>
        </a:xfrm>
        <a:prstGeom prst="roundRect">
          <a:avLst>
            <a:gd name="adj" fmla="val 10000"/>
          </a:avLst>
        </a:prstGeom>
        <a:solidFill>
          <a:sysClr val="window" lastClr="FFFFFF">
            <a:alpha val="90000"/>
            <a:hueOff val="0"/>
            <a:satOff val="0"/>
            <a:lumOff val="0"/>
            <a:alphaOff val="0"/>
          </a:sysClr>
        </a:solidFill>
        <a:ln w="9525" cap="flat" cmpd="sng" algn="ctr">
          <a:solidFill>
            <a:srgbClr val="51738E">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10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Prioritize risk and protective factors </a:t>
          </a:r>
          <a:r>
            <a:rPr lang="en-US" sz="1000" i="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(criteria: importance,  changeability)</a:t>
          </a:r>
          <a:endParaRPr lang="en-US" sz="10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B164B984-F25F-F545-AA80-747EE4C1FF88}" type="parTrans" cxnId="{1B960C77-875D-6B40-A051-59268D3A7CF4}">
      <dgm:prSet/>
      <dgm:spPr>
        <a:xfrm>
          <a:off x="3999189" y="1081963"/>
          <a:ext cx="91440" cy="318408"/>
        </a:xfrm>
        <a:custGeom>
          <a:avLst/>
          <a:gdLst/>
          <a:ahLst/>
          <a:cxnLst/>
          <a:rect l="0" t="0" r="0" b="0"/>
          <a:pathLst>
            <a:path>
              <a:moveTo>
                <a:pt x="45720" y="0"/>
              </a:moveTo>
              <a:lnTo>
                <a:pt x="45720" y="318408"/>
              </a:lnTo>
            </a:path>
          </a:pathLst>
        </a:custGeom>
        <a:noFill/>
        <a:ln w="25400" cap="flat" cmpd="sng" algn="ctr">
          <a:solidFill>
            <a:srgbClr val="51738E">
              <a:shade val="60000"/>
              <a:hueOff val="0"/>
              <a:satOff val="0"/>
              <a:lumOff val="0"/>
              <a:alphaOff val="0"/>
            </a:srgbClr>
          </a:solidFill>
          <a:prstDash val="solid"/>
        </a:ln>
        <a:effectLst/>
      </dgm:spPr>
      <dgm:t>
        <a:bodyPr/>
        <a:lstStyle/>
        <a:p>
          <a:endParaRPr lang="en-US">
            <a:latin typeface="Arial" panose="020B0604020202020204" pitchFamily="34" charset="0"/>
            <a:cs typeface="Arial" panose="020B0604020202020204" pitchFamily="34" charset="0"/>
          </a:endParaRPr>
        </a:p>
      </dgm:t>
    </dgm:pt>
    <dgm:pt modelId="{268E9194-72AC-FD48-909E-51C2E0BA177B}" type="sibTrans" cxnId="{1B960C77-875D-6B40-A051-59268D3A7CF4}">
      <dgm:prSet/>
      <dgm:spPr/>
      <dgm:t>
        <a:bodyPr/>
        <a:lstStyle/>
        <a:p>
          <a:endParaRPr lang="en-US">
            <a:latin typeface="Arial" panose="020B0604020202020204" pitchFamily="34" charset="0"/>
            <a:cs typeface="Arial" panose="020B0604020202020204" pitchFamily="34" charset="0"/>
          </a:endParaRPr>
        </a:p>
      </dgm:t>
    </dgm:pt>
    <dgm:pt modelId="{BC69B37C-F312-F24F-9005-6015AC5B1CB9}">
      <dgm:prSet phldrT="[Text]" custT="1"/>
      <dgm:spPr>
        <a:xfrm>
          <a:off x="3615852" y="4492933"/>
          <a:ext cx="1101406" cy="976023"/>
        </a:xfrm>
        <a:prstGeom prst="roundRect">
          <a:avLst>
            <a:gd name="adj" fmla="val 10000"/>
          </a:avLst>
        </a:prstGeom>
        <a:solidFill>
          <a:sysClr val="window" lastClr="FFFFFF">
            <a:alpha val="90000"/>
            <a:hueOff val="0"/>
            <a:satOff val="0"/>
            <a:lumOff val="0"/>
            <a:alphaOff val="0"/>
          </a:sysClr>
        </a:solidFill>
        <a:ln w="9525" cap="flat" cmpd="sng" algn="ctr">
          <a:solidFill>
            <a:srgbClr val="51738E">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10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Develop a comprehensive plan that aligns with the Logic Model</a:t>
          </a:r>
          <a:endParaRPr lang="en-US" sz="1000" i="1">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102F7FB7-4BB6-4044-9F60-BC7D32678C55}" type="parTrans" cxnId="{A6250F96-6BA2-4D4F-87F4-2B512DDEF990}">
      <dgm:prSet/>
      <dgm:spPr>
        <a:xfrm>
          <a:off x="3999189" y="4058961"/>
          <a:ext cx="91440" cy="318408"/>
        </a:xfrm>
        <a:custGeom>
          <a:avLst/>
          <a:gdLst/>
          <a:ahLst/>
          <a:cxnLst/>
          <a:rect l="0" t="0" r="0" b="0"/>
          <a:pathLst>
            <a:path>
              <a:moveTo>
                <a:pt x="45720" y="0"/>
              </a:moveTo>
              <a:lnTo>
                <a:pt x="45720" y="318408"/>
              </a:lnTo>
            </a:path>
          </a:pathLst>
        </a:custGeom>
        <a:noFill/>
        <a:ln w="25400" cap="flat" cmpd="sng" algn="ctr">
          <a:solidFill>
            <a:srgbClr val="51738E">
              <a:shade val="80000"/>
              <a:hueOff val="0"/>
              <a:satOff val="0"/>
              <a:lumOff val="0"/>
              <a:alphaOff val="0"/>
            </a:srgbClr>
          </a:solidFill>
          <a:prstDash val="solid"/>
        </a:ln>
        <a:effectLst/>
      </dgm:spPr>
      <dgm:t>
        <a:bodyPr/>
        <a:lstStyle/>
        <a:p>
          <a:endParaRPr lang="en-US">
            <a:latin typeface="Arial" panose="020B0604020202020204" pitchFamily="34" charset="0"/>
            <a:cs typeface="Arial" panose="020B0604020202020204" pitchFamily="34" charset="0"/>
          </a:endParaRPr>
        </a:p>
      </dgm:t>
    </dgm:pt>
    <dgm:pt modelId="{A639ED7F-7995-B844-BAA5-729172893885}" type="sibTrans" cxnId="{A6250F96-6BA2-4D4F-87F4-2B512DDEF990}">
      <dgm:prSet/>
      <dgm:spPr/>
      <dgm:t>
        <a:bodyPr/>
        <a:lstStyle/>
        <a:p>
          <a:endParaRPr lang="en-US">
            <a:latin typeface="Arial" panose="020B0604020202020204" pitchFamily="34" charset="0"/>
            <a:cs typeface="Arial" panose="020B0604020202020204" pitchFamily="34" charset="0"/>
          </a:endParaRPr>
        </a:p>
      </dgm:t>
    </dgm:pt>
    <dgm:pt modelId="{A711FFB6-B58C-3D4E-9861-6AF9F8BFBAAF}">
      <dgm:prSet phldrT="[Text]" custT="1"/>
      <dgm:spPr>
        <a:xfrm>
          <a:off x="4993849" y="2519047"/>
          <a:ext cx="1094815" cy="695207"/>
        </a:xfrm>
        <a:prstGeom prst="roundRect">
          <a:avLst>
            <a:gd name="adj" fmla="val 10000"/>
          </a:avLst>
        </a:prstGeom>
        <a:solidFill>
          <a:sysClr val="window" lastClr="FFFFFF">
            <a:alpha val="90000"/>
            <a:hueOff val="0"/>
            <a:satOff val="0"/>
            <a:lumOff val="0"/>
            <a:alphaOff val="0"/>
          </a:sysClr>
        </a:solidFill>
        <a:ln w="9525" cap="flat" cmpd="sng" algn="ctr">
          <a:solidFill>
            <a:srgbClr val="51738E">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n-US" sz="10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Carry out interventions</a:t>
          </a:r>
        </a:p>
      </dgm:t>
    </dgm:pt>
    <dgm:pt modelId="{7E5C8654-D142-C342-A4D1-2014A2978D8D}" type="parTrans" cxnId="{21636D2E-1ABE-4043-A632-1854FC8AAB7A}">
      <dgm:prSet/>
      <dgm:spPr>
        <a:xfrm>
          <a:off x="5373891" y="2085075"/>
          <a:ext cx="91440" cy="318408"/>
        </a:xfrm>
        <a:custGeom>
          <a:avLst/>
          <a:gdLst/>
          <a:ahLst/>
          <a:cxnLst/>
          <a:rect l="0" t="0" r="0" b="0"/>
          <a:pathLst>
            <a:path>
              <a:moveTo>
                <a:pt x="45720" y="0"/>
              </a:moveTo>
              <a:lnTo>
                <a:pt x="45720" y="318408"/>
              </a:lnTo>
            </a:path>
          </a:pathLst>
        </a:custGeom>
        <a:noFill/>
        <a:ln w="25400" cap="flat" cmpd="sng" algn="ctr">
          <a:solidFill>
            <a:srgbClr val="51738E">
              <a:shade val="80000"/>
              <a:hueOff val="0"/>
              <a:satOff val="0"/>
              <a:lumOff val="0"/>
              <a:alphaOff val="0"/>
            </a:srgbClr>
          </a:solidFill>
          <a:prstDash val="solid"/>
        </a:ln>
        <a:effectLst/>
      </dgm:spPr>
      <dgm:t>
        <a:bodyPr/>
        <a:lstStyle/>
        <a:p>
          <a:endParaRPr lang="en-US">
            <a:latin typeface="Arial" panose="020B0604020202020204" pitchFamily="34" charset="0"/>
            <a:cs typeface="Arial" panose="020B0604020202020204" pitchFamily="34" charset="0"/>
          </a:endParaRPr>
        </a:p>
      </dgm:t>
    </dgm:pt>
    <dgm:pt modelId="{3CE0A707-8B9C-3342-BB0D-1B09E35916C2}" type="sibTrans" cxnId="{21636D2E-1ABE-4043-A632-1854FC8AAB7A}">
      <dgm:prSet/>
      <dgm:spPr/>
      <dgm:t>
        <a:bodyPr/>
        <a:lstStyle/>
        <a:p>
          <a:endParaRPr lang="en-US">
            <a:latin typeface="Arial" panose="020B0604020202020204" pitchFamily="34" charset="0"/>
            <a:cs typeface="Arial" panose="020B0604020202020204" pitchFamily="34" charset="0"/>
          </a:endParaRPr>
        </a:p>
      </dgm:t>
    </dgm:pt>
    <dgm:pt modelId="{D10E3049-C10D-C54B-A0FF-B1DCA30EF87C}" type="pres">
      <dgm:prSet presAssocID="{DA7D2EF4-47C8-EC44-95B3-619C813DA2E2}" presName="hierChild1" presStyleCnt="0">
        <dgm:presLayoutVars>
          <dgm:chPref val="1"/>
          <dgm:dir/>
          <dgm:animOne val="branch"/>
          <dgm:animLvl val="lvl"/>
          <dgm:resizeHandles/>
        </dgm:presLayoutVars>
      </dgm:prSet>
      <dgm:spPr/>
      <dgm:t>
        <a:bodyPr/>
        <a:lstStyle/>
        <a:p>
          <a:endParaRPr lang="en-US"/>
        </a:p>
      </dgm:t>
    </dgm:pt>
    <dgm:pt modelId="{F9D9B2AC-9C41-E441-8DB1-B3B6636D4E91}" type="pres">
      <dgm:prSet presAssocID="{FC2C31D6-3BB6-F84A-8503-FCB5C76DF6CF}" presName="hierRoot1" presStyleCnt="0"/>
      <dgm:spPr/>
    </dgm:pt>
    <dgm:pt modelId="{B54F5E68-F7E6-8D4D-B9C1-A2BD2A8E285C}" type="pres">
      <dgm:prSet presAssocID="{FC2C31D6-3BB6-F84A-8503-FCB5C76DF6CF}" presName="composite" presStyleCnt="0"/>
      <dgm:spPr/>
    </dgm:pt>
    <dgm:pt modelId="{7303A5E6-4FFF-FC43-A4DB-DF741C078C02}" type="pres">
      <dgm:prSet presAssocID="{FC2C31D6-3BB6-F84A-8503-FCB5C76DF6CF}" presName="background" presStyleLbl="node0" presStyleIdx="0" presStyleCnt="5"/>
      <dgm:spPr>
        <a:xfrm>
          <a:off x="832749" y="-13211"/>
          <a:ext cx="1069218" cy="1046857"/>
        </a:xfrm>
        <a:prstGeom prst="roundRect">
          <a:avLst>
            <a:gd name="adj" fmla="val 10000"/>
          </a:avLst>
        </a:prstGeom>
        <a:gradFill rotWithShape="0">
          <a:gsLst>
            <a:gs pos="0">
              <a:srgbClr val="51738E">
                <a:hueOff val="0"/>
                <a:satOff val="0"/>
                <a:lumOff val="0"/>
                <a:alphaOff val="0"/>
                <a:shade val="51000"/>
                <a:satMod val="130000"/>
              </a:srgbClr>
            </a:gs>
            <a:gs pos="80000">
              <a:srgbClr val="51738E">
                <a:hueOff val="0"/>
                <a:satOff val="0"/>
                <a:lumOff val="0"/>
                <a:alphaOff val="0"/>
                <a:shade val="93000"/>
                <a:satMod val="130000"/>
              </a:srgbClr>
            </a:gs>
            <a:gs pos="100000">
              <a:srgbClr val="51738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E4A95E6D-0037-0446-B063-427586E53992}" type="pres">
      <dgm:prSet presAssocID="{FC2C31D6-3BB6-F84A-8503-FCB5C76DF6CF}" presName="text" presStyleLbl="fgAcc0" presStyleIdx="0" presStyleCnt="5" custScaleX="97662" custScaleY="150582" custLinFactNeighborX="241" custLinFactNeighborY="-1902">
        <dgm:presLayoutVars>
          <dgm:chPref val="3"/>
        </dgm:presLayoutVars>
      </dgm:prSet>
      <dgm:spPr/>
      <dgm:t>
        <a:bodyPr/>
        <a:lstStyle/>
        <a:p>
          <a:endParaRPr lang="en-US"/>
        </a:p>
      </dgm:t>
    </dgm:pt>
    <dgm:pt modelId="{44312194-962E-6A49-8803-059C90823AC5}" type="pres">
      <dgm:prSet presAssocID="{FC2C31D6-3BB6-F84A-8503-FCB5C76DF6CF}" presName="hierChild2" presStyleCnt="0"/>
      <dgm:spPr/>
    </dgm:pt>
    <dgm:pt modelId="{F500DCEC-DBA1-9C42-A87D-1D28B1797976}" type="pres">
      <dgm:prSet presAssocID="{27FD6EAB-87E2-4E49-9399-DBD3A28445C3}" presName="Name10" presStyleLbl="parChTrans1D2" presStyleIdx="0" presStyleCnt="5"/>
      <dgm:spPr/>
      <dgm:t>
        <a:bodyPr/>
        <a:lstStyle/>
        <a:p>
          <a:endParaRPr lang="en-US"/>
        </a:p>
      </dgm:t>
    </dgm:pt>
    <dgm:pt modelId="{CFCDF980-E76B-5C4F-A3B3-A50715F77092}" type="pres">
      <dgm:prSet presAssocID="{93A9DFA9-58BC-444B-96AA-1B1F142090B4}" presName="hierRoot2" presStyleCnt="0"/>
      <dgm:spPr/>
    </dgm:pt>
    <dgm:pt modelId="{D60C100F-B745-2B4B-9D9B-D6ED623A2F17}" type="pres">
      <dgm:prSet presAssocID="{93A9DFA9-58BC-444B-96AA-1B1F142090B4}" presName="composite2" presStyleCnt="0"/>
      <dgm:spPr/>
    </dgm:pt>
    <dgm:pt modelId="{469F322C-EEAF-294E-88E8-68ED0C46342B}" type="pres">
      <dgm:prSet presAssocID="{93A9DFA9-58BC-444B-96AA-1B1F142090B4}" presName="background2" presStyleLbl="node2" presStyleIdx="0" presStyleCnt="5"/>
      <dgm:spPr>
        <a:xfrm>
          <a:off x="817312" y="1365277"/>
          <a:ext cx="1094815" cy="1110914"/>
        </a:xfrm>
        <a:prstGeom prst="roundRect">
          <a:avLst>
            <a:gd name="adj" fmla="val 10000"/>
          </a:avLst>
        </a:prstGeom>
        <a:gradFill rotWithShape="0">
          <a:gsLst>
            <a:gs pos="0">
              <a:srgbClr val="51738E">
                <a:hueOff val="0"/>
                <a:satOff val="0"/>
                <a:lumOff val="0"/>
                <a:alphaOff val="0"/>
                <a:shade val="51000"/>
                <a:satMod val="130000"/>
              </a:srgbClr>
            </a:gs>
            <a:gs pos="80000">
              <a:srgbClr val="51738E">
                <a:hueOff val="0"/>
                <a:satOff val="0"/>
                <a:lumOff val="0"/>
                <a:alphaOff val="0"/>
                <a:shade val="93000"/>
                <a:satMod val="130000"/>
              </a:srgbClr>
            </a:gs>
            <a:gs pos="100000">
              <a:srgbClr val="51738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37D50920-6BAE-214F-9520-E75ABBF6B928}" type="pres">
      <dgm:prSet presAssocID="{93A9DFA9-58BC-444B-96AA-1B1F142090B4}" presName="text2" presStyleLbl="fgAcc2" presStyleIdx="0" presStyleCnt="5" custScaleY="159796">
        <dgm:presLayoutVars>
          <dgm:chPref val="3"/>
        </dgm:presLayoutVars>
      </dgm:prSet>
      <dgm:spPr/>
      <dgm:t>
        <a:bodyPr/>
        <a:lstStyle/>
        <a:p>
          <a:endParaRPr lang="en-US"/>
        </a:p>
      </dgm:t>
    </dgm:pt>
    <dgm:pt modelId="{03A11A2A-7A36-9344-B332-58197AD5EE0D}" type="pres">
      <dgm:prSet presAssocID="{93A9DFA9-58BC-444B-96AA-1B1F142090B4}" presName="hierChild3" presStyleCnt="0"/>
      <dgm:spPr/>
    </dgm:pt>
    <dgm:pt modelId="{DE2FCFED-32F3-FA4A-8151-01B0D5A4ECF9}" type="pres">
      <dgm:prSet presAssocID="{6ED5427B-DDB5-D54D-898E-0AADEEF1BBFC}" presName="Name17" presStyleLbl="parChTrans1D3" presStyleIdx="0" presStyleCnt="5"/>
      <dgm:spPr/>
      <dgm:t>
        <a:bodyPr/>
        <a:lstStyle/>
        <a:p>
          <a:endParaRPr lang="en-US"/>
        </a:p>
      </dgm:t>
    </dgm:pt>
    <dgm:pt modelId="{DDA3B1CC-DC7A-B645-B456-317EA7EDB1C1}" type="pres">
      <dgm:prSet presAssocID="{0B5DF098-F95C-C445-B277-3224A1DE1380}" presName="hierRoot3" presStyleCnt="0"/>
      <dgm:spPr/>
    </dgm:pt>
    <dgm:pt modelId="{DBDAE17D-D8F9-7F4C-9836-629E0FFB9E61}" type="pres">
      <dgm:prSet presAssocID="{0B5DF098-F95C-C445-B277-3224A1DE1380}" presName="composite3" presStyleCnt="0"/>
      <dgm:spPr/>
    </dgm:pt>
    <dgm:pt modelId="{D79F3B8F-F1CE-B943-BB55-B116310E5203}" type="pres">
      <dgm:prSet presAssocID="{0B5DF098-F95C-C445-B277-3224A1DE1380}" presName="background3" presStyleLbl="node3" presStyleIdx="0" presStyleCnt="5"/>
      <dgm:spPr>
        <a:xfrm>
          <a:off x="817312" y="2794600"/>
          <a:ext cx="1094815" cy="1206776"/>
        </a:xfrm>
        <a:prstGeom prst="roundRect">
          <a:avLst>
            <a:gd name="adj" fmla="val 10000"/>
          </a:avLst>
        </a:prstGeom>
        <a:gradFill rotWithShape="0">
          <a:gsLst>
            <a:gs pos="0">
              <a:srgbClr val="51738E">
                <a:hueOff val="0"/>
                <a:satOff val="0"/>
                <a:lumOff val="0"/>
                <a:alphaOff val="0"/>
                <a:shade val="51000"/>
                <a:satMod val="130000"/>
              </a:srgbClr>
            </a:gs>
            <a:gs pos="80000">
              <a:srgbClr val="51738E">
                <a:hueOff val="0"/>
                <a:satOff val="0"/>
                <a:lumOff val="0"/>
                <a:alphaOff val="0"/>
                <a:shade val="93000"/>
                <a:satMod val="130000"/>
              </a:srgbClr>
            </a:gs>
            <a:gs pos="100000">
              <a:srgbClr val="51738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B5FE0942-4F01-4945-8E37-9EFBA6868C2F}" type="pres">
      <dgm:prSet presAssocID="{0B5DF098-F95C-C445-B277-3224A1DE1380}" presName="text3" presStyleLbl="fgAcc3" presStyleIdx="0" presStyleCnt="5" custScaleY="173585">
        <dgm:presLayoutVars>
          <dgm:chPref val="3"/>
        </dgm:presLayoutVars>
      </dgm:prSet>
      <dgm:spPr/>
      <dgm:t>
        <a:bodyPr/>
        <a:lstStyle/>
        <a:p>
          <a:endParaRPr lang="en-US"/>
        </a:p>
      </dgm:t>
    </dgm:pt>
    <dgm:pt modelId="{0C6F73CC-5B5E-3945-A925-1D894AA7AE1D}" type="pres">
      <dgm:prSet presAssocID="{0B5DF098-F95C-C445-B277-3224A1DE1380}" presName="hierChild4" presStyleCnt="0"/>
      <dgm:spPr/>
    </dgm:pt>
    <dgm:pt modelId="{626EF0D3-65B9-4143-AC23-2269C252BD6F}" type="pres">
      <dgm:prSet presAssocID="{4962F6CB-58F3-5D4B-B7FE-50DB71C36452}" presName="Name23" presStyleLbl="parChTrans1D4" presStyleIdx="0" presStyleCnt="6"/>
      <dgm:spPr/>
      <dgm:t>
        <a:bodyPr/>
        <a:lstStyle/>
        <a:p>
          <a:endParaRPr lang="en-US"/>
        </a:p>
      </dgm:t>
    </dgm:pt>
    <dgm:pt modelId="{BD705E7A-B67B-614A-B446-B1921FE95869}" type="pres">
      <dgm:prSet presAssocID="{F338EE34-0D37-434C-B783-3D161F85F73A}" presName="hierRoot4" presStyleCnt="0"/>
      <dgm:spPr/>
    </dgm:pt>
    <dgm:pt modelId="{00ABA87C-73C4-9344-BD1F-88FB1BEFBC92}" type="pres">
      <dgm:prSet presAssocID="{F338EE34-0D37-434C-B783-3D161F85F73A}" presName="composite4" presStyleCnt="0"/>
      <dgm:spPr/>
    </dgm:pt>
    <dgm:pt modelId="{41BAEB4E-30C7-724B-BAE1-BE37551F2755}" type="pres">
      <dgm:prSet presAssocID="{F338EE34-0D37-434C-B783-3D161F85F73A}" presName="background4" presStyleLbl="node4" presStyleIdx="0" presStyleCnt="6"/>
      <dgm:spPr>
        <a:xfrm>
          <a:off x="817312" y="4319786"/>
          <a:ext cx="1094815" cy="952900"/>
        </a:xfrm>
        <a:prstGeom prst="roundRect">
          <a:avLst>
            <a:gd name="adj" fmla="val 10000"/>
          </a:avLst>
        </a:prstGeom>
        <a:gradFill rotWithShape="0">
          <a:gsLst>
            <a:gs pos="0">
              <a:srgbClr val="51738E">
                <a:hueOff val="0"/>
                <a:satOff val="0"/>
                <a:lumOff val="0"/>
                <a:alphaOff val="0"/>
                <a:shade val="51000"/>
                <a:satMod val="130000"/>
              </a:srgbClr>
            </a:gs>
            <a:gs pos="80000">
              <a:srgbClr val="51738E">
                <a:hueOff val="0"/>
                <a:satOff val="0"/>
                <a:lumOff val="0"/>
                <a:alphaOff val="0"/>
                <a:shade val="93000"/>
                <a:satMod val="130000"/>
              </a:srgbClr>
            </a:gs>
            <a:gs pos="100000">
              <a:srgbClr val="51738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CD9AB1BE-ECE9-384A-8891-166BA0292A12}" type="pres">
      <dgm:prSet presAssocID="{F338EE34-0D37-434C-B783-3D161F85F73A}" presName="text4" presStyleLbl="fgAcc4" presStyleIdx="0" presStyleCnt="6" custScaleY="137067">
        <dgm:presLayoutVars>
          <dgm:chPref val="3"/>
        </dgm:presLayoutVars>
      </dgm:prSet>
      <dgm:spPr/>
      <dgm:t>
        <a:bodyPr/>
        <a:lstStyle/>
        <a:p>
          <a:endParaRPr lang="en-US"/>
        </a:p>
      </dgm:t>
    </dgm:pt>
    <dgm:pt modelId="{0C738030-B814-7A46-897A-56D467819A59}" type="pres">
      <dgm:prSet presAssocID="{F338EE34-0D37-434C-B783-3D161F85F73A}" presName="hierChild5" presStyleCnt="0"/>
      <dgm:spPr/>
    </dgm:pt>
    <dgm:pt modelId="{7066B21D-ECA8-734E-A023-0F6189326700}" type="pres">
      <dgm:prSet presAssocID="{1E9B2FA0-A1CD-CF40-BA34-779ED21F1C3D}" presName="hierRoot1" presStyleCnt="0"/>
      <dgm:spPr/>
    </dgm:pt>
    <dgm:pt modelId="{3666D837-5373-B74C-952E-C854013FE537}" type="pres">
      <dgm:prSet presAssocID="{1E9B2FA0-A1CD-CF40-BA34-779ED21F1C3D}" presName="composite" presStyleCnt="0"/>
      <dgm:spPr/>
    </dgm:pt>
    <dgm:pt modelId="{1A27BFCD-9420-4B42-BA68-98A2D1FA15C5}" type="pres">
      <dgm:prSet presAssocID="{1E9B2FA0-A1CD-CF40-BA34-779ED21F1C3D}" presName="background" presStyleLbl="node0" presStyleIdx="1" presStyleCnt="5"/>
      <dgm:spPr>
        <a:xfrm>
          <a:off x="2155419" y="11"/>
          <a:ext cx="1094815" cy="1081951"/>
        </a:xfrm>
        <a:prstGeom prst="roundRect">
          <a:avLst>
            <a:gd name="adj" fmla="val 10000"/>
          </a:avLst>
        </a:prstGeom>
        <a:gradFill rotWithShape="0">
          <a:gsLst>
            <a:gs pos="0">
              <a:srgbClr val="51738E">
                <a:hueOff val="0"/>
                <a:satOff val="0"/>
                <a:lumOff val="0"/>
                <a:alphaOff val="0"/>
                <a:shade val="51000"/>
                <a:satMod val="130000"/>
              </a:srgbClr>
            </a:gs>
            <a:gs pos="80000">
              <a:srgbClr val="51738E">
                <a:hueOff val="0"/>
                <a:satOff val="0"/>
                <a:lumOff val="0"/>
                <a:alphaOff val="0"/>
                <a:shade val="93000"/>
                <a:satMod val="130000"/>
              </a:srgbClr>
            </a:gs>
            <a:gs pos="100000">
              <a:srgbClr val="51738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3263E75D-CB72-B14A-AE25-38E688CB1055}" type="pres">
      <dgm:prSet presAssocID="{1E9B2FA0-A1CD-CF40-BA34-779ED21F1C3D}" presName="text" presStyleLbl="fgAcc0" presStyleIdx="1" presStyleCnt="5" custScaleY="155630">
        <dgm:presLayoutVars>
          <dgm:chPref val="3"/>
        </dgm:presLayoutVars>
      </dgm:prSet>
      <dgm:spPr/>
      <dgm:t>
        <a:bodyPr/>
        <a:lstStyle/>
        <a:p>
          <a:endParaRPr lang="en-US"/>
        </a:p>
      </dgm:t>
    </dgm:pt>
    <dgm:pt modelId="{3BB49580-417C-6C4C-AD21-8A8E6F8614E3}" type="pres">
      <dgm:prSet presAssocID="{1E9B2FA0-A1CD-CF40-BA34-779ED21F1C3D}" presName="hierChild2" presStyleCnt="0"/>
      <dgm:spPr/>
    </dgm:pt>
    <dgm:pt modelId="{5CB58776-1791-FA42-9B4A-83E69BE99DBA}" type="pres">
      <dgm:prSet presAssocID="{0C558E19-6DCD-454A-909B-FE646A55BC2E}" presName="Name10" presStyleLbl="parChTrans1D2" presStyleIdx="1" presStyleCnt="5"/>
      <dgm:spPr/>
      <dgm:t>
        <a:bodyPr/>
        <a:lstStyle/>
        <a:p>
          <a:endParaRPr lang="en-US"/>
        </a:p>
      </dgm:t>
    </dgm:pt>
    <dgm:pt modelId="{204CA524-2764-414C-89C1-9D4709E44AFB}" type="pres">
      <dgm:prSet presAssocID="{16C34DF3-DBBE-3D40-B533-68005FF543C2}" presName="hierRoot2" presStyleCnt="0"/>
      <dgm:spPr/>
    </dgm:pt>
    <dgm:pt modelId="{AACB9B3A-AE59-FC4E-934C-B08F3390F823}" type="pres">
      <dgm:prSet presAssocID="{16C34DF3-DBBE-3D40-B533-68005FF543C2}" presName="composite2" presStyleCnt="0"/>
      <dgm:spPr/>
    </dgm:pt>
    <dgm:pt modelId="{136C69AF-E06A-EA46-9C31-FCE05BE14D93}" type="pres">
      <dgm:prSet presAssocID="{16C34DF3-DBBE-3D40-B533-68005FF543C2}" presName="background2" presStyleLbl="node2" presStyleIdx="1" presStyleCnt="5"/>
      <dgm:spPr>
        <a:xfrm>
          <a:off x="2155419" y="1400371"/>
          <a:ext cx="1094815" cy="989475"/>
        </a:xfrm>
        <a:prstGeom prst="roundRect">
          <a:avLst>
            <a:gd name="adj" fmla="val 10000"/>
          </a:avLst>
        </a:prstGeom>
        <a:gradFill rotWithShape="0">
          <a:gsLst>
            <a:gs pos="0">
              <a:srgbClr val="51738E">
                <a:hueOff val="0"/>
                <a:satOff val="0"/>
                <a:lumOff val="0"/>
                <a:alphaOff val="0"/>
                <a:shade val="51000"/>
                <a:satMod val="130000"/>
              </a:srgbClr>
            </a:gs>
            <a:gs pos="80000">
              <a:srgbClr val="51738E">
                <a:hueOff val="0"/>
                <a:satOff val="0"/>
                <a:lumOff val="0"/>
                <a:alphaOff val="0"/>
                <a:shade val="93000"/>
                <a:satMod val="130000"/>
              </a:srgbClr>
            </a:gs>
            <a:gs pos="100000">
              <a:srgbClr val="51738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7FDB7832-C464-2D41-9135-2D25B6085566}" type="pres">
      <dgm:prSet presAssocID="{16C34DF3-DBBE-3D40-B533-68005FF543C2}" presName="text2" presStyleLbl="fgAcc2" presStyleIdx="1" presStyleCnt="5" custScaleY="142328">
        <dgm:presLayoutVars>
          <dgm:chPref val="3"/>
        </dgm:presLayoutVars>
      </dgm:prSet>
      <dgm:spPr/>
      <dgm:t>
        <a:bodyPr/>
        <a:lstStyle/>
        <a:p>
          <a:endParaRPr lang="en-US"/>
        </a:p>
      </dgm:t>
    </dgm:pt>
    <dgm:pt modelId="{794A909E-4975-C54F-85A7-08CAB2B86385}" type="pres">
      <dgm:prSet presAssocID="{16C34DF3-DBBE-3D40-B533-68005FF543C2}" presName="hierChild3" presStyleCnt="0"/>
      <dgm:spPr/>
    </dgm:pt>
    <dgm:pt modelId="{1C4D5AF1-07EC-384C-8581-0D127395E2B5}" type="pres">
      <dgm:prSet presAssocID="{FC05BCED-93AB-9645-8B07-C6B1066233C8}" presName="Name17" presStyleLbl="parChTrans1D3" presStyleIdx="1" presStyleCnt="5"/>
      <dgm:spPr/>
      <dgm:t>
        <a:bodyPr/>
        <a:lstStyle/>
        <a:p>
          <a:endParaRPr lang="en-US"/>
        </a:p>
      </dgm:t>
    </dgm:pt>
    <dgm:pt modelId="{D5B9A0DA-5204-DE44-813B-ACF973EF51F9}" type="pres">
      <dgm:prSet presAssocID="{38661048-DA03-1944-AC92-749C8711732F}" presName="hierRoot3" presStyleCnt="0"/>
      <dgm:spPr/>
    </dgm:pt>
    <dgm:pt modelId="{18E50B3C-D5EA-6243-94EC-226C95F33EA4}" type="pres">
      <dgm:prSet presAssocID="{38661048-DA03-1944-AC92-749C8711732F}" presName="composite3" presStyleCnt="0"/>
      <dgm:spPr/>
    </dgm:pt>
    <dgm:pt modelId="{F9D3B191-8D2D-7B49-92A8-150B879EEAB0}" type="pres">
      <dgm:prSet presAssocID="{38661048-DA03-1944-AC92-749C8711732F}" presName="background3" presStyleLbl="node3" presStyleIdx="1" presStyleCnt="5"/>
      <dgm:spPr>
        <a:xfrm>
          <a:off x="2155419" y="2708255"/>
          <a:ext cx="1094815" cy="1166405"/>
        </a:xfrm>
        <a:prstGeom prst="roundRect">
          <a:avLst>
            <a:gd name="adj" fmla="val 10000"/>
          </a:avLst>
        </a:prstGeom>
        <a:gradFill rotWithShape="0">
          <a:gsLst>
            <a:gs pos="0">
              <a:srgbClr val="51738E">
                <a:hueOff val="0"/>
                <a:satOff val="0"/>
                <a:lumOff val="0"/>
                <a:alphaOff val="0"/>
                <a:shade val="51000"/>
                <a:satMod val="130000"/>
              </a:srgbClr>
            </a:gs>
            <a:gs pos="80000">
              <a:srgbClr val="51738E">
                <a:hueOff val="0"/>
                <a:satOff val="0"/>
                <a:lumOff val="0"/>
                <a:alphaOff val="0"/>
                <a:shade val="93000"/>
                <a:satMod val="130000"/>
              </a:srgbClr>
            </a:gs>
            <a:gs pos="100000">
              <a:srgbClr val="51738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5F5A3A45-E9E6-8D42-BC03-F08C3BF02EF7}" type="pres">
      <dgm:prSet presAssocID="{38661048-DA03-1944-AC92-749C8711732F}" presName="text3" presStyleLbl="fgAcc3" presStyleIdx="1" presStyleCnt="5" custScaleY="167778">
        <dgm:presLayoutVars>
          <dgm:chPref val="3"/>
        </dgm:presLayoutVars>
      </dgm:prSet>
      <dgm:spPr/>
      <dgm:t>
        <a:bodyPr/>
        <a:lstStyle/>
        <a:p>
          <a:endParaRPr lang="en-US"/>
        </a:p>
      </dgm:t>
    </dgm:pt>
    <dgm:pt modelId="{411FC127-FE27-F747-9DD3-B9DCA35A17A8}" type="pres">
      <dgm:prSet presAssocID="{38661048-DA03-1944-AC92-749C8711732F}" presName="hierChild4" presStyleCnt="0"/>
      <dgm:spPr/>
    </dgm:pt>
    <dgm:pt modelId="{D01635A8-6DC6-A643-BBFF-60BC56BF05F2}" type="pres">
      <dgm:prSet presAssocID="{F1023AD6-7631-CC44-BAD7-3B95713DD762}" presName="hierRoot1" presStyleCnt="0"/>
      <dgm:spPr/>
    </dgm:pt>
    <dgm:pt modelId="{745ADD12-D7F7-CA42-BC6B-8B1E22F0D87E}" type="pres">
      <dgm:prSet presAssocID="{F1023AD6-7631-CC44-BAD7-3B95713DD762}" presName="composite" presStyleCnt="0"/>
      <dgm:spPr/>
    </dgm:pt>
    <dgm:pt modelId="{D01154B4-4E29-2D49-971F-8F3793B064F2}" type="pres">
      <dgm:prSet presAssocID="{F1023AD6-7631-CC44-BAD7-3B95713DD762}" presName="background" presStyleLbl="node0" presStyleIdx="2" presStyleCnt="5"/>
      <dgm:spPr>
        <a:xfrm>
          <a:off x="3497501" y="11"/>
          <a:ext cx="1094815" cy="1081951"/>
        </a:xfrm>
        <a:prstGeom prst="roundRect">
          <a:avLst>
            <a:gd name="adj" fmla="val 10000"/>
          </a:avLst>
        </a:prstGeom>
        <a:gradFill rotWithShape="0">
          <a:gsLst>
            <a:gs pos="0">
              <a:srgbClr val="51738E">
                <a:hueOff val="0"/>
                <a:satOff val="0"/>
                <a:lumOff val="0"/>
                <a:alphaOff val="0"/>
                <a:shade val="51000"/>
                <a:satMod val="130000"/>
              </a:srgbClr>
            </a:gs>
            <a:gs pos="80000">
              <a:srgbClr val="51738E">
                <a:hueOff val="0"/>
                <a:satOff val="0"/>
                <a:lumOff val="0"/>
                <a:alphaOff val="0"/>
                <a:shade val="93000"/>
                <a:satMod val="130000"/>
              </a:srgbClr>
            </a:gs>
            <a:gs pos="100000">
              <a:srgbClr val="51738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5F9478A3-F854-C144-A8CE-92D6995A5231}" type="pres">
      <dgm:prSet presAssocID="{F1023AD6-7631-CC44-BAD7-3B95713DD762}" presName="text" presStyleLbl="fgAcc0" presStyleIdx="2" presStyleCnt="5" custScaleY="155630">
        <dgm:presLayoutVars>
          <dgm:chPref val="3"/>
        </dgm:presLayoutVars>
      </dgm:prSet>
      <dgm:spPr/>
      <dgm:t>
        <a:bodyPr/>
        <a:lstStyle/>
        <a:p>
          <a:endParaRPr lang="en-US"/>
        </a:p>
      </dgm:t>
    </dgm:pt>
    <dgm:pt modelId="{0548E05F-43C5-A74F-9931-A9D314E45B36}" type="pres">
      <dgm:prSet presAssocID="{F1023AD6-7631-CC44-BAD7-3B95713DD762}" presName="hierChild2" presStyleCnt="0"/>
      <dgm:spPr/>
    </dgm:pt>
    <dgm:pt modelId="{880A957E-C699-DB49-AA6A-25FA571F0587}" type="pres">
      <dgm:prSet presAssocID="{B164B984-F25F-F545-AA80-747EE4C1FF88}" presName="Name10" presStyleLbl="parChTrans1D2" presStyleIdx="2" presStyleCnt="5"/>
      <dgm:spPr/>
      <dgm:t>
        <a:bodyPr/>
        <a:lstStyle/>
        <a:p>
          <a:endParaRPr lang="en-US"/>
        </a:p>
      </dgm:t>
    </dgm:pt>
    <dgm:pt modelId="{7F639CE2-8887-0142-ACCD-1306BA5AF4AB}" type="pres">
      <dgm:prSet presAssocID="{9BC6E0EC-FFEF-4C4A-8241-2111F02FFF3A}" presName="hierRoot2" presStyleCnt="0"/>
      <dgm:spPr/>
    </dgm:pt>
    <dgm:pt modelId="{033999D5-C90B-A24D-986E-F1FA6C31564C}" type="pres">
      <dgm:prSet presAssocID="{9BC6E0EC-FFEF-4C4A-8241-2111F02FFF3A}" presName="composite2" presStyleCnt="0"/>
      <dgm:spPr/>
    </dgm:pt>
    <dgm:pt modelId="{54DB1D5F-14F3-0D40-BC2A-B0DAF8E26559}" type="pres">
      <dgm:prSet presAssocID="{9BC6E0EC-FFEF-4C4A-8241-2111F02FFF3A}" presName="background2" presStyleLbl="node2" presStyleIdx="2" presStyleCnt="5"/>
      <dgm:spPr>
        <a:xfrm>
          <a:off x="3497501" y="1400371"/>
          <a:ext cx="1094815" cy="1166370"/>
        </a:xfrm>
        <a:prstGeom prst="roundRect">
          <a:avLst>
            <a:gd name="adj" fmla="val 10000"/>
          </a:avLst>
        </a:prstGeom>
        <a:gradFill rotWithShape="0">
          <a:gsLst>
            <a:gs pos="0">
              <a:srgbClr val="51738E">
                <a:hueOff val="0"/>
                <a:satOff val="0"/>
                <a:lumOff val="0"/>
                <a:alphaOff val="0"/>
                <a:shade val="51000"/>
                <a:satMod val="130000"/>
              </a:srgbClr>
            </a:gs>
            <a:gs pos="80000">
              <a:srgbClr val="51738E">
                <a:hueOff val="0"/>
                <a:satOff val="0"/>
                <a:lumOff val="0"/>
                <a:alphaOff val="0"/>
                <a:shade val="93000"/>
                <a:satMod val="130000"/>
              </a:srgbClr>
            </a:gs>
            <a:gs pos="100000">
              <a:srgbClr val="51738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F375BB32-C8B2-E641-9061-34B18DB4C19A}" type="pres">
      <dgm:prSet presAssocID="{9BC6E0EC-FFEF-4C4A-8241-2111F02FFF3A}" presName="text2" presStyleLbl="fgAcc2" presStyleIdx="2" presStyleCnt="5" custScaleY="167773">
        <dgm:presLayoutVars>
          <dgm:chPref val="3"/>
        </dgm:presLayoutVars>
      </dgm:prSet>
      <dgm:spPr/>
      <dgm:t>
        <a:bodyPr/>
        <a:lstStyle/>
        <a:p>
          <a:endParaRPr lang="en-US"/>
        </a:p>
      </dgm:t>
    </dgm:pt>
    <dgm:pt modelId="{A3F20D1B-F61C-644A-9D2B-836AF8015780}" type="pres">
      <dgm:prSet presAssocID="{9BC6E0EC-FFEF-4C4A-8241-2111F02FFF3A}" presName="hierChild3" presStyleCnt="0"/>
      <dgm:spPr/>
    </dgm:pt>
    <dgm:pt modelId="{30657B87-7781-0042-926C-E4CB2BE9F497}" type="pres">
      <dgm:prSet presAssocID="{44234E1D-3BDC-464B-8CDF-D9288EB0ED3E}" presName="Name17" presStyleLbl="parChTrans1D3" presStyleIdx="2" presStyleCnt="5"/>
      <dgm:spPr/>
      <dgm:t>
        <a:bodyPr/>
        <a:lstStyle/>
        <a:p>
          <a:endParaRPr lang="en-US"/>
        </a:p>
      </dgm:t>
    </dgm:pt>
    <dgm:pt modelId="{3FC1C949-46D9-9349-9E84-1EF1A4A9FA38}" type="pres">
      <dgm:prSet presAssocID="{151330C2-EAEC-1E4B-980E-3137F8D8A19F}" presName="hierRoot3" presStyleCnt="0"/>
      <dgm:spPr/>
    </dgm:pt>
    <dgm:pt modelId="{454D660E-5734-074F-810F-96C6986E1CB2}" type="pres">
      <dgm:prSet presAssocID="{151330C2-EAEC-1E4B-980E-3137F8D8A19F}" presName="composite3" presStyleCnt="0"/>
      <dgm:spPr/>
    </dgm:pt>
    <dgm:pt modelId="{8941208E-59EA-824D-AC5E-5D2F2D7B9C52}" type="pres">
      <dgm:prSet presAssocID="{151330C2-EAEC-1E4B-980E-3137F8D8A19F}" presName="background3" presStyleLbl="node3" presStyleIdx="2" presStyleCnt="5"/>
      <dgm:spPr>
        <a:xfrm>
          <a:off x="3493527" y="2885151"/>
          <a:ext cx="1102763" cy="1173809"/>
        </a:xfrm>
        <a:prstGeom prst="roundRect">
          <a:avLst>
            <a:gd name="adj" fmla="val 10000"/>
          </a:avLst>
        </a:prstGeom>
        <a:gradFill rotWithShape="0">
          <a:gsLst>
            <a:gs pos="0">
              <a:srgbClr val="51738E">
                <a:hueOff val="0"/>
                <a:satOff val="0"/>
                <a:lumOff val="0"/>
                <a:alphaOff val="0"/>
                <a:shade val="51000"/>
                <a:satMod val="130000"/>
              </a:srgbClr>
            </a:gs>
            <a:gs pos="80000">
              <a:srgbClr val="51738E">
                <a:hueOff val="0"/>
                <a:satOff val="0"/>
                <a:lumOff val="0"/>
                <a:alphaOff val="0"/>
                <a:shade val="93000"/>
                <a:satMod val="130000"/>
              </a:srgbClr>
            </a:gs>
            <a:gs pos="100000">
              <a:srgbClr val="51738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F8DE1045-E057-A844-8677-1C624EDFDFCF}" type="pres">
      <dgm:prSet presAssocID="{151330C2-EAEC-1E4B-980E-3137F8D8A19F}" presName="text3" presStyleLbl="fgAcc3" presStyleIdx="2" presStyleCnt="5" custScaleX="100726" custScaleY="168843">
        <dgm:presLayoutVars>
          <dgm:chPref val="3"/>
        </dgm:presLayoutVars>
      </dgm:prSet>
      <dgm:spPr/>
      <dgm:t>
        <a:bodyPr/>
        <a:lstStyle/>
        <a:p>
          <a:endParaRPr lang="en-US"/>
        </a:p>
      </dgm:t>
    </dgm:pt>
    <dgm:pt modelId="{8012CA41-AE84-A442-ACA8-9067B69AFC3A}" type="pres">
      <dgm:prSet presAssocID="{151330C2-EAEC-1E4B-980E-3137F8D8A19F}" presName="hierChild4" presStyleCnt="0"/>
      <dgm:spPr/>
    </dgm:pt>
    <dgm:pt modelId="{EE70832E-5E1B-FA45-B912-6B8AD254DF11}" type="pres">
      <dgm:prSet presAssocID="{102F7FB7-4BB6-4044-9F60-BC7D32678C55}" presName="Name23" presStyleLbl="parChTrans1D4" presStyleIdx="1" presStyleCnt="6"/>
      <dgm:spPr/>
      <dgm:t>
        <a:bodyPr/>
        <a:lstStyle/>
        <a:p>
          <a:endParaRPr lang="en-US"/>
        </a:p>
      </dgm:t>
    </dgm:pt>
    <dgm:pt modelId="{61FFA9CF-DF29-A64D-8050-E94DD119EE31}" type="pres">
      <dgm:prSet presAssocID="{BC69B37C-F312-F24F-9005-6015AC5B1CB9}" presName="hierRoot4" presStyleCnt="0"/>
      <dgm:spPr/>
    </dgm:pt>
    <dgm:pt modelId="{73EDD3BB-57A3-E040-8BE7-91772A16369F}" type="pres">
      <dgm:prSet presAssocID="{BC69B37C-F312-F24F-9005-6015AC5B1CB9}" presName="composite4" presStyleCnt="0"/>
      <dgm:spPr/>
    </dgm:pt>
    <dgm:pt modelId="{330DC84C-6124-5546-9C52-7486A0EE54B0}" type="pres">
      <dgm:prSet presAssocID="{BC69B37C-F312-F24F-9005-6015AC5B1CB9}" presName="background4" presStyleLbl="node4" presStyleIdx="1" presStyleCnt="6"/>
      <dgm:spPr>
        <a:xfrm>
          <a:off x="3494206" y="4377370"/>
          <a:ext cx="1101406" cy="976023"/>
        </a:xfrm>
        <a:prstGeom prst="roundRect">
          <a:avLst>
            <a:gd name="adj" fmla="val 10000"/>
          </a:avLst>
        </a:prstGeom>
        <a:gradFill rotWithShape="0">
          <a:gsLst>
            <a:gs pos="0">
              <a:srgbClr val="51738E">
                <a:hueOff val="0"/>
                <a:satOff val="0"/>
                <a:lumOff val="0"/>
                <a:alphaOff val="0"/>
                <a:shade val="51000"/>
                <a:satMod val="130000"/>
              </a:srgbClr>
            </a:gs>
            <a:gs pos="80000">
              <a:srgbClr val="51738E">
                <a:hueOff val="0"/>
                <a:satOff val="0"/>
                <a:lumOff val="0"/>
                <a:alphaOff val="0"/>
                <a:shade val="93000"/>
                <a:satMod val="130000"/>
              </a:srgbClr>
            </a:gs>
            <a:gs pos="100000">
              <a:srgbClr val="51738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08446555-DF46-CE48-A343-31752F0CBF90}" type="pres">
      <dgm:prSet presAssocID="{BC69B37C-F312-F24F-9005-6015AC5B1CB9}" presName="text4" presStyleLbl="fgAcc4" presStyleIdx="1" presStyleCnt="6" custScaleX="100602" custScaleY="140393">
        <dgm:presLayoutVars>
          <dgm:chPref val="3"/>
        </dgm:presLayoutVars>
      </dgm:prSet>
      <dgm:spPr/>
      <dgm:t>
        <a:bodyPr/>
        <a:lstStyle/>
        <a:p>
          <a:endParaRPr lang="en-US"/>
        </a:p>
      </dgm:t>
    </dgm:pt>
    <dgm:pt modelId="{534B3BB7-B104-AC48-A3F4-B9B8D0226A3C}" type="pres">
      <dgm:prSet presAssocID="{BC69B37C-F312-F24F-9005-6015AC5B1CB9}" presName="hierChild5" presStyleCnt="0"/>
      <dgm:spPr/>
    </dgm:pt>
    <dgm:pt modelId="{A9094317-AF09-984D-92DC-C31442E28D00}" type="pres">
      <dgm:prSet presAssocID="{CBF53922-56C9-7F48-B871-E5603AAA56C0}" presName="hierRoot1" presStyleCnt="0"/>
      <dgm:spPr/>
    </dgm:pt>
    <dgm:pt modelId="{5D2BB038-E94D-8541-8EC6-AE626CC32A52}" type="pres">
      <dgm:prSet presAssocID="{CBF53922-56C9-7F48-B871-E5603AAA56C0}" presName="composite" presStyleCnt="0"/>
      <dgm:spPr/>
    </dgm:pt>
    <dgm:pt modelId="{C1347621-2597-1E41-85A6-8B1E241EF5BA}" type="pres">
      <dgm:prSet presAssocID="{CBF53922-56C9-7F48-B871-E5603AAA56C0}" presName="background" presStyleLbl="node0" presStyleIdx="3" presStyleCnt="5"/>
      <dgm:spPr>
        <a:xfrm>
          <a:off x="4835609" y="11"/>
          <a:ext cx="1168003" cy="1071447"/>
        </a:xfrm>
        <a:prstGeom prst="roundRect">
          <a:avLst>
            <a:gd name="adj" fmla="val 10000"/>
          </a:avLst>
        </a:prstGeom>
        <a:gradFill rotWithShape="0">
          <a:gsLst>
            <a:gs pos="0">
              <a:srgbClr val="51738E">
                <a:hueOff val="0"/>
                <a:satOff val="0"/>
                <a:lumOff val="0"/>
                <a:alphaOff val="0"/>
                <a:shade val="51000"/>
                <a:satMod val="130000"/>
              </a:srgbClr>
            </a:gs>
            <a:gs pos="80000">
              <a:srgbClr val="51738E">
                <a:hueOff val="0"/>
                <a:satOff val="0"/>
                <a:lumOff val="0"/>
                <a:alphaOff val="0"/>
                <a:shade val="93000"/>
                <a:satMod val="130000"/>
              </a:srgbClr>
            </a:gs>
            <a:gs pos="100000">
              <a:srgbClr val="51738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99B9E47D-5D0D-014C-BE56-4CBEE65B2F5B}" type="pres">
      <dgm:prSet presAssocID="{CBF53922-56C9-7F48-B871-E5603AAA56C0}" presName="text" presStyleLbl="fgAcc0" presStyleIdx="3" presStyleCnt="5" custScaleX="106685" custScaleY="154119">
        <dgm:presLayoutVars>
          <dgm:chPref val="3"/>
        </dgm:presLayoutVars>
      </dgm:prSet>
      <dgm:spPr/>
      <dgm:t>
        <a:bodyPr/>
        <a:lstStyle/>
        <a:p>
          <a:endParaRPr lang="en-US"/>
        </a:p>
      </dgm:t>
    </dgm:pt>
    <dgm:pt modelId="{7973365F-AD07-A340-A633-DE3FE267BA49}" type="pres">
      <dgm:prSet presAssocID="{CBF53922-56C9-7F48-B871-E5603AAA56C0}" presName="hierChild2" presStyleCnt="0"/>
      <dgm:spPr/>
    </dgm:pt>
    <dgm:pt modelId="{A18C7BA6-B32B-4248-BE4D-9B71080A870B}" type="pres">
      <dgm:prSet presAssocID="{73935885-44F0-A247-AADA-C811FF73815A}" presName="Name10" presStyleLbl="parChTrans1D2" presStyleIdx="3" presStyleCnt="5"/>
      <dgm:spPr/>
      <dgm:t>
        <a:bodyPr/>
        <a:lstStyle/>
        <a:p>
          <a:endParaRPr lang="en-US"/>
        </a:p>
      </dgm:t>
    </dgm:pt>
    <dgm:pt modelId="{7F06BF71-8737-B648-9831-07168615D614}" type="pres">
      <dgm:prSet presAssocID="{6A6F405A-1A7F-164C-BE78-314DD8B56622}" presName="hierRoot2" presStyleCnt="0"/>
      <dgm:spPr/>
    </dgm:pt>
    <dgm:pt modelId="{E83F555D-BC22-B54F-9D0D-1E8F36C7277B}" type="pres">
      <dgm:prSet presAssocID="{6A6F405A-1A7F-164C-BE78-314DD8B56622}" presName="composite2" presStyleCnt="0"/>
      <dgm:spPr/>
    </dgm:pt>
    <dgm:pt modelId="{5D2B1B53-6158-CA42-9483-A2657568AFAF}" type="pres">
      <dgm:prSet presAssocID="{6A6F405A-1A7F-164C-BE78-314DD8B56622}" presName="background2" presStyleLbl="node2" presStyleIdx="3" presStyleCnt="5"/>
      <dgm:spPr>
        <a:xfrm>
          <a:off x="4872203" y="1389867"/>
          <a:ext cx="1094815" cy="695207"/>
        </a:xfrm>
        <a:prstGeom prst="roundRect">
          <a:avLst>
            <a:gd name="adj" fmla="val 10000"/>
          </a:avLst>
        </a:prstGeom>
        <a:gradFill rotWithShape="0">
          <a:gsLst>
            <a:gs pos="0">
              <a:srgbClr val="51738E">
                <a:hueOff val="0"/>
                <a:satOff val="0"/>
                <a:lumOff val="0"/>
                <a:alphaOff val="0"/>
                <a:shade val="51000"/>
                <a:satMod val="130000"/>
              </a:srgbClr>
            </a:gs>
            <a:gs pos="80000">
              <a:srgbClr val="51738E">
                <a:hueOff val="0"/>
                <a:satOff val="0"/>
                <a:lumOff val="0"/>
                <a:alphaOff val="0"/>
                <a:shade val="93000"/>
                <a:satMod val="130000"/>
              </a:srgbClr>
            </a:gs>
            <a:gs pos="100000">
              <a:srgbClr val="51738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F7DA44E2-40CF-374B-8C3A-2059F14CA005}" type="pres">
      <dgm:prSet presAssocID="{6A6F405A-1A7F-164C-BE78-314DD8B56622}" presName="text2" presStyleLbl="fgAcc2" presStyleIdx="3" presStyleCnt="5">
        <dgm:presLayoutVars>
          <dgm:chPref val="3"/>
        </dgm:presLayoutVars>
      </dgm:prSet>
      <dgm:spPr/>
      <dgm:t>
        <a:bodyPr/>
        <a:lstStyle/>
        <a:p>
          <a:endParaRPr lang="en-US"/>
        </a:p>
      </dgm:t>
    </dgm:pt>
    <dgm:pt modelId="{83120D84-CE00-A241-8C3D-0BD89F719152}" type="pres">
      <dgm:prSet presAssocID="{6A6F405A-1A7F-164C-BE78-314DD8B56622}" presName="hierChild3" presStyleCnt="0"/>
      <dgm:spPr/>
    </dgm:pt>
    <dgm:pt modelId="{9A09626B-959F-CD44-A882-D81247938B40}" type="pres">
      <dgm:prSet presAssocID="{7E5C8654-D142-C342-A4D1-2014A2978D8D}" presName="Name17" presStyleLbl="parChTrans1D3" presStyleIdx="3" presStyleCnt="5"/>
      <dgm:spPr/>
      <dgm:t>
        <a:bodyPr/>
        <a:lstStyle/>
        <a:p>
          <a:endParaRPr lang="en-US"/>
        </a:p>
      </dgm:t>
    </dgm:pt>
    <dgm:pt modelId="{BE7490DB-2727-BC4F-9B9C-917F887641BD}" type="pres">
      <dgm:prSet presAssocID="{A711FFB6-B58C-3D4E-9861-6AF9F8BFBAAF}" presName="hierRoot3" presStyleCnt="0"/>
      <dgm:spPr/>
    </dgm:pt>
    <dgm:pt modelId="{558C70CF-1141-3443-9A27-2C7BAF2F2B8C}" type="pres">
      <dgm:prSet presAssocID="{A711FFB6-B58C-3D4E-9861-6AF9F8BFBAAF}" presName="composite3" presStyleCnt="0"/>
      <dgm:spPr/>
    </dgm:pt>
    <dgm:pt modelId="{AC3B9455-8FD1-744E-87C5-3F56CFDACFB5}" type="pres">
      <dgm:prSet presAssocID="{A711FFB6-B58C-3D4E-9861-6AF9F8BFBAAF}" presName="background3" presStyleLbl="node3" presStyleIdx="3" presStyleCnt="5"/>
      <dgm:spPr>
        <a:xfrm>
          <a:off x="4872203" y="2403483"/>
          <a:ext cx="1094815" cy="695207"/>
        </a:xfrm>
        <a:prstGeom prst="roundRect">
          <a:avLst>
            <a:gd name="adj" fmla="val 10000"/>
          </a:avLst>
        </a:prstGeom>
        <a:gradFill rotWithShape="0">
          <a:gsLst>
            <a:gs pos="0">
              <a:srgbClr val="51738E">
                <a:hueOff val="0"/>
                <a:satOff val="0"/>
                <a:lumOff val="0"/>
                <a:alphaOff val="0"/>
                <a:shade val="51000"/>
                <a:satMod val="130000"/>
              </a:srgbClr>
            </a:gs>
            <a:gs pos="80000">
              <a:srgbClr val="51738E">
                <a:hueOff val="0"/>
                <a:satOff val="0"/>
                <a:lumOff val="0"/>
                <a:alphaOff val="0"/>
                <a:shade val="93000"/>
                <a:satMod val="130000"/>
              </a:srgbClr>
            </a:gs>
            <a:gs pos="100000">
              <a:srgbClr val="51738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D4419759-2A80-2748-A555-D2176F26F62D}" type="pres">
      <dgm:prSet presAssocID="{A711FFB6-B58C-3D4E-9861-6AF9F8BFBAAF}" presName="text3" presStyleLbl="fgAcc3" presStyleIdx="3" presStyleCnt="5">
        <dgm:presLayoutVars>
          <dgm:chPref val="3"/>
        </dgm:presLayoutVars>
      </dgm:prSet>
      <dgm:spPr/>
      <dgm:t>
        <a:bodyPr/>
        <a:lstStyle/>
        <a:p>
          <a:endParaRPr lang="en-US"/>
        </a:p>
      </dgm:t>
    </dgm:pt>
    <dgm:pt modelId="{496C28B5-91F3-3E48-AFCA-1BE3D1F4248E}" type="pres">
      <dgm:prSet presAssocID="{A711FFB6-B58C-3D4E-9861-6AF9F8BFBAAF}" presName="hierChild4" presStyleCnt="0"/>
      <dgm:spPr/>
    </dgm:pt>
    <dgm:pt modelId="{0360642E-5078-4944-A249-3EF39BD5DEEA}" type="pres">
      <dgm:prSet presAssocID="{07BF887D-42C5-AF4C-9C32-058FB7E82EB5}" presName="Name23" presStyleLbl="parChTrans1D4" presStyleIdx="2" presStyleCnt="6"/>
      <dgm:spPr/>
      <dgm:t>
        <a:bodyPr/>
        <a:lstStyle/>
        <a:p>
          <a:endParaRPr lang="en-US"/>
        </a:p>
      </dgm:t>
    </dgm:pt>
    <dgm:pt modelId="{9562324E-8ED5-B249-A6A4-93A96E0F5547}" type="pres">
      <dgm:prSet presAssocID="{C7BCCEFF-3F23-1C4B-8FE0-3F7891ACD894}" presName="hierRoot4" presStyleCnt="0"/>
      <dgm:spPr/>
    </dgm:pt>
    <dgm:pt modelId="{67CA02F5-9033-2242-AF03-7B0D201FA98F}" type="pres">
      <dgm:prSet presAssocID="{C7BCCEFF-3F23-1C4B-8FE0-3F7891ACD894}" presName="composite4" presStyleCnt="0"/>
      <dgm:spPr/>
    </dgm:pt>
    <dgm:pt modelId="{A378697E-C6BE-6641-9ADF-76E70665DA87}" type="pres">
      <dgm:prSet presAssocID="{C7BCCEFF-3F23-1C4B-8FE0-3F7891ACD894}" presName="background4" presStyleLbl="node4" presStyleIdx="2" presStyleCnt="6"/>
      <dgm:spPr>
        <a:xfrm>
          <a:off x="4872203" y="3417100"/>
          <a:ext cx="1094815" cy="695207"/>
        </a:xfrm>
        <a:prstGeom prst="roundRect">
          <a:avLst>
            <a:gd name="adj" fmla="val 10000"/>
          </a:avLst>
        </a:prstGeom>
        <a:gradFill rotWithShape="0">
          <a:gsLst>
            <a:gs pos="0">
              <a:srgbClr val="51738E">
                <a:hueOff val="0"/>
                <a:satOff val="0"/>
                <a:lumOff val="0"/>
                <a:alphaOff val="0"/>
                <a:shade val="51000"/>
                <a:satMod val="130000"/>
              </a:srgbClr>
            </a:gs>
            <a:gs pos="80000">
              <a:srgbClr val="51738E">
                <a:hueOff val="0"/>
                <a:satOff val="0"/>
                <a:lumOff val="0"/>
                <a:alphaOff val="0"/>
                <a:shade val="93000"/>
                <a:satMod val="130000"/>
              </a:srgbClr>
            </a:gs>
            <a:gs pos="100000">
              <a:srgbClr val="51738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652F30CB-90AF-F64F-A4AD-5DB28F05B5CD}" type="pres">
      <dgm:prSet presAssocID="{C7BCCEFF-3F23-1C4B-8FE0-3F7891ACD894}" presName="text4" presStyleLbl="fgAcc4" presStyleIdx="2" presStyleCnt="6">
        <dgm:presLayoutVars>
          <dgm:chPref val="3"/>
        </dgm:presLayoutVars>
      </dgm:prSet>
      <dgm:spPr/>
      <dgm:t>
        <a:bodyPr/>
        <a:lstStyle/>
        <a:p>
          <a:endParaRPr lang="en-US"/>
        </a:p>
      </dgm:t>
    </dgm:pt>
    <dgm:pt modelId="{EFEE7F75-78DE-574E-92B5-46DB8931F6A8}" type="pres">
      <dgm:prSet presAssocID="{C7BCCEFF-3F23-1C4B-8FE0-3F7891ACD894}" presName="hierChild5" presStyleCnt="0"/>
      <dgm:spPr/>
    </dgm:pt>
    <dgm:pt modelId="{BA9B48DB-BF20-0640-A067-0C0878D900EE}" type="pres">
      <dgm:prSet presAssocID="{FF7B30CF-85FD-9649-AC44-F31BB4FBF410}" presName="Name23" presStyleLbl="parChTrans1D4" presStyleIdx="3" presStyleCnt="6"/>
      <dgm:spPr/>
      <dgm:t>
        <a:bodyPr/>
        <a:lstStyle/>
        <a:p>
          <a:endParaRPr lang="en-US"/>
        </a:p>
      </dgm:t>
    </dgm:pt>
    <dgm:pt modelId="{6CD3AD8E-D9A9-8C4A-A312-491C59B27E77}" type="pres">
      <dgm:prSet presAssocID="{D16AD2A8-839E-F743-A3F0-DAA2CE1FB8FE}" presName="hierRoot4" presStyleCnt="0"/>
      <dgm:spPr/>
    </dgm:pt>
    <dgm:pt modelId="{D80E3826-2A72-E447-A227-33CEA3557FA3}" type="pres">
      <dgm:prSet presAssocID="{D16AD2A8-839E-F743-A3F0-DAA2CE1FB8FE}" presName="composite4" presStyleCnt="0"/>
      <dgm:spPr/>
    </dgm:pt>
    <dgm:pt modelId="{413B06A1-FA73-3B42-A30F-6F42504D1AF9}" type="pres">
      <dgm:prSet presAssocID="{D16AD2A8-839E-F743-A3F0-DAA2CE1FB8FE}" presName="background4" presStyleLbl="node4" presStyleIdx="3" presStyleCnt="6"/>
      <dgm:spPr>
        <a:xfrm>
          <a:off x="4872203" y="4430717"/>
          <a:ext cx="1094815" cy="695207"/>
        </a:xfrm>
        <a:prstGeom prst="roundRect">
          <a:avLst>
            <a:gd name="adj" fmla="val 10000"/>
          </a:avLst>
        </a:prstGeom>
        <a:gradFill rotWithShape="0">
          <a:gsLst>
            <a:gs pos="0">
              <a:srgbClr val="51738E">
                <a:hueOff val="0"/>
                <a:satOff val="0"/>
                <a:lumOff val="0"/>
                <a:alphaOff val="0"/>
                <a:shade val="51000"/>
                <a:satMod val="130000"/>
              </a:srgbClr>
            </a:gs>
            <a:gs pos="80000">
              <a:srgbClr val="51738E">
                <a:hueOff val="0"/>
                <a:satOff val="0"/>
                <a:lumOff val="0"/>
                <a:alphaOff val="0"/>
                <a:shade val="93000"/>
                <a:satMod val="130000"/>
              </a:srgbClr>
            </a:gs>
            <a:gs pos="100000">
              <a:srgbClr val="51738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C2F369D5-D91A-7849-B19B-AD7FBC8137F3}" type="pres">
      <dgm:prSet presAssocID="{D16AD2A8-839E-F743-A3F0-DAA2CE1FB8FE}" presName="text4" presStyleLbl="fgAcc4" presStyleIdx="3" presStyleCnt="6">
        <dgm:presLayoutVars>
          <dgm:chPref val="3"/>
        </dgm:presLayoutVars>
      </dgm:prSet>
      <dgm:spPr/>
      <dgm:t>
        <a:bodyPr/>
        <a:lstStyle/>
        <a:p>
          <a:endParaRPr lang="en-US"/>
        </a:p>
      </dgm:t>
    </dgm:pt>
    <dgm:pt modelId="{23FF6546-45FA-6E42-977B-241B67B0DB0E}" type="pres">
      <dgm:prSet presAssocID="{D16AD2A8-839E-F743-A3F0-DAA2CE1FB8FE}" presName="hierChild5" presStyleCnt="0"/>
      <dgm:spPr/>
    </dgm:pt>
    <dgm:pt modelId="{1925EC8D-7914-7240-8E38-2BF8C2BA022E}" type="pres">
      <dgm:prSet presAssocID="{9384AE1A-4A26-E94C-9FC0-1B81AD60EE1D}" presName="hierRoot1" presStyleCnt="0"/>
      <dgm:spPr/>
    </dgm:pt>
    <dgm:pt modelId="{2A05F6F9-07AE-A64F-A733-1D0F34C76864}" type="pres">
      <dgm:prSet presAssocID="{9384AE1A-4A26-E94C-9FC0-1B81AD60EE1D}" presName="composite" presStyleCnt="0"/>
      <dgm:spPr/>
    </dgm:pt>
    <dgm:pt modelId="{41128CC6-47CD-1F46-8562-86D21E089625}" type="pres">
      <dgm:prSet presAssocID="{9384AE1A-4A26-E94C-9FC0-1B81AD60EE1D}" presName="background" presStyleLbl="node0" presStyleIdx="4" presStyleCnt="5"/>
      <dgm:spPr>
        <a:xfrm>
          <a:off x="6246905" y="11"/>
          <a:ext cx="1094815" cy="1100451"/>
        </a:xfrm>
        <a:prstGeom prst="roundRect">
          <a:avLst>
            <a:gd name="adj" fmla="val 10000"/>
          </a:avLst>
        </a:prstGeom>
        <a:gradFill rotWithShape="0">
          <a:gsLst>
            <a:gs pos="0">
              <a:srgbClr val="51738E">
                <a:hueOff val="0"/>
                <a:satOff val="0"/>
                <a:lumOff val="0"/>
                <a:alphaOff val="0"/>
                <a:shade val="51000"/>
                <a:satMod val="130000"/>
              </a:srgbClr>
            </a:gs>
            <a:gs pos="80000">
              <a:srgbClr val="51738E">
                <a:hueOff val="0"/>
                <a:satOff val="0"/>
                <a:lumOff val="0"/>
                <a:alphaOff val="0"/>
                <a:shade val="93000"/>
                <a:satMod val="130000"/>
              </a:srgbClr>
            </a:gs>
            <a:gs pos="100000">
              <a:srgbClr val="51738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3ECE37CA-F8CF-F04B-A21C-82380363503A}" type="pres">
      <dgm:prSet presAssocID="{9384AE1A-4A26-E94C-9FC0-1B81AD60EE1D}" presName="text" presStyleLbl="fgAcc0" presStyleIdx="4" presStyleCnt="5" custScaleY="158291">
        <dgm:presLayoutVars>
          <dgm:chPref val="3"/>
        </dgm:presLayoutVars>
      </dgm:prSet>
      <dgm:spPr/>
      <dgm:t>
        <a:bodyPr/>
        <a:lstStyle/>
        <a:p>
          <a:endParaRPr lang="en-US"/>
        </a:p>
      </dgm:t>
    </dgm:pt>
    <dgm:pt modelId="{C9DBE2F5-B8B9-2540-9A72-08ABEBFB127D}" type="pres">
      <dgm:prSet presAssocID="{9384AE1A-4A26-E94C-9FC0-1B81AD60EE1D}" presName="hierChild2" presStyleCnt="0"/>
      <dgm:spPr/>
    </dgm:pt>
    <dgm:pt modelId="{6864447F-DBAF-284C-8276-0289A3708626}" type="pres">
      <dgm:prSet presAssocID="{A7AEAAB3-751C-094E-B0C8-713DE5F3D73D}" presName="Name10" presStyleLbl="parChTrans1D2" presStyleIdx="4" presStyleCnt="5"/>
      <dgm:spPr/>
      <dgm:t>
        <a:bodyPr/>
        <a:lstStyle/>
        <a:p>
          <a:endParaRPr lang="en-US"/>
        </a:p>
      </dgm:t>
    </dgm:pt>
    <dgm:pt modelId="{825CB9A6-B830-9648-864A-D8FF02C16346}" type="pres">
      <dgm:prSet presAssocID="{F0444BC4-2D66-1249-AFF9-2F14D99ECE1D}" presName="hierRoot2" presStyleCnt="0"/>
      <dgm:spPr/>
    </dgm:pt>
    <dgm:pt modelId="{2E4BBE93-D8FD-2446-BE8E-9B0393A5131F}" type="pres">
      <dgm:prSet presAssocID="{F0444BC4-2D66-1249-AFF9-2F14D99ECE1D}" presName="composite2" presStyleCnt="0"/>
      <dgm:spPr/>
    </dgm:pt>
    <dgm:pt modelId="{90F0076B-CC5A-B94A-9FE7-527FC4EAFD7B}" type="pres">
      <dgm:prSet presAssocID="{F0444BC4-2D66-1249-AFF9-2F14D99ECE1D}" presName="background2" presStyleLbl="node2" presStyleIdx="4" presStyleCnt="5"/>
      <dgm:spPr>
        <a:xfrm>
          <a:off x="6246905" y="1418871"/>
          <a:ext cx="1094815" cy="695207"/>
        </a:xfrm>
        <a:prstGeom prst="roundRect">
          <a:avLst>
            <a:gd name="adj" fmla="val 10000"/>
          </a:avLst>
        </a:prstGeom>
        <a:gradFill rotWithShape="0">
          <a:gsLst>
            <a:gs pos="0">
              <a:srgbClr val="51738E">
                <a:hueOff val="0"/>
                <a:satOff val="0"/>
                <a:lumOff val="0"/>
                <a:alphaOff val="0"/>
                <a:shade val="51000"/>
                <a:satMod val="130000"/>
              </a:srgbClr>
            </a:gs>
            <a:gs pos="80000">
              <a:srgbClr val="51738E">
                <a:hueOff val="0"/>
                <a:satOff val="0"/>
                <a:lumOff val="0"/>
                <a:alphaOff val="0"/>
                <a:shade val="93000"/>
                <a:satMod val="130000"/>
              </a:srgbClr>
            </a:gs>
            <a:gs pos="100000">
              <a:srgbClr val="51738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73D07C28-B074-F14A-901D-25991CDA1784}" type="pres">
      <dgm:prSet presAssocID="{F0444BC4-2D66-1249-AFF9-2F14D99ECE1D}" presName="text2" presStyleLbl="fgAcc2" presStyleIdx="4" presStyleCnt="5">
        <dgm:presLayoutVars>
          <dgm:chPref val="3"/>
        </dgm:presLayoutVars>
      </dgm:prSet>
      <dgm:spPr/>
      <dgm:t>
        <a:bodyPr/>
        <a:lstStyle/>
        <a:p>
          <a:endParaRPr lang="en-US"/>
        </a:p>
      </dgm:t>
    </dgm:pt>
    <dgm:pt modelId="{34E80B36-78AF-9C4F-8ED9-29DA83E68F3A}" type="pres">
      <dgm:prSet presAssocID="{F0444BC4-2D66-1249-AFF9-2F14D99ECE1D}" presName="hierChild3" presStyleCnt="0"/>
      <dgm:spPr/>
    </dgm:pt>
    <dgm:pt modelId="{39452B83-DFC0-8245-A374-D5E202F02980}" type="pres">
      <dgm:prSet presAssocID="{F8CAE7BB-B982-8347-ABF1-EC8864F99D95}" presName="Name17" presStyleLbl="parChTrans1D3" presStyleIdx="4" presStyleCnt="5"/>
      <dgm:spPr/>
      <dgm:t>
        <a:bodyPr/>
        <a:lstStyle/>
        <a:p>
          <a:endParaRPr lang="en-US"/>
        </a:p>
      </dgm:t>
    </dgm:pt>
    <dgm:pt modelId="{0C21CE41-FDE8-F746-B4AE-6DD854CFA194}" type="pres">
      <dgm:prSet presAssocID="{E0C44903-485F-8246-A542-8A6F20EB8A0A}" presName="hierRoot3" presStyleCnt="0"/>
      <dgm:spPr/>
    </dgm:pt>
    <dgm:pt modelId="{F5534147-6099-BF43-A408-B2F65E9B179C}" type="pres">
      <dgm:prSet presAssocID="{E0C44903-485F-8246-A542-8A6F20EB8A0A}" presName="composite3" presStyleCnt="0"/>
      <dgm:spPr/>
    </dgm:pt>
    <dgm:pt modelId="{24A633A8-564E-4642-A476-37C315E9F993}" type="pres">
      <dgm:prSet presAssocID="{E0C44903-485F-8246-A542-8A6F20EB8A0A}" presName="background3" presStyleLbl="node3" presStyleIdx="4" presStyleCnt="5"/>
      <dgm:spPr>
        <a:xfrm>
          <a:off x="6246905" y="2432487"/>
          <a:ext cx="1094815" cy="695207"/>
        </a:xfrm>
        <a:prstGeom prst="roundRect">
          <a:avLst>
            <a:gd name="adj" fmla="val 10000"/>
          </a:avLst>
        </a:prstGeom>
        <a:gradFill rotWithShape="0">
          <a:gsLst>
            <a:gs pos="0">
              <a:srgbClr val="51738E">
                <a:hueOff val="0"/>
                <a:satOff val="0"/>
                <a:lumOff val="0"/>
                <a:alphaOff val="0"/>
                <a:shade val="51000"/>
                <a:satMod val="130000"/>
              </a:srgbClr>
            </a:gs>
            <a:gs pos="80000">
              <a:srgbClr val="51738E">
                <a:hueOff val="0"/>
                <a:satOff val="0"/>
                <a:lumOff val="0"/>
                <a:alphaOff val="0"/>
                <a:shade val="93000"/>
                <a:satMod val="130000"/>
              </a:srgbClr>
            </a:gs>
            <a:gs pos="100000">
              <a:srgbClr val="51738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8AF9DDB7-EE25-F74A-988B-D2A0D8AB8625}" type="pres">
      <dgm:prSet presAssocID="{E0C44903-485F-8246-A542-8A6F20EB8A0A}" presName="text3" presStyleLbl="fgAcc3" presStyleIdx="4" presStyleCnt="5">
        <dgm:presLayoutVars>
          <dgm:chPref val="3"/>
        </dgm:presLayoutVars>
      </dgm:prSet>
      <dgm:spPr/>
      <dgm:t>
        <a:bodyPr/>
        <a:lstStyle/>
        <a:p>
          <a:endParaRPr lang="en-US"/>
        </a:p>
      </dgm:t>
    </dgm:pt>
    <dgm:pt modelId="{1DC7A513-A6FE-A940-966E-D365BAC25122}" type="pres">
      <dgm:prSet presAssocID="{E0C44903-485F-8246-A542-8A6F20EB8A0A}" presName="hierChild4" presStyleCnt="0"/>
      <dgm:spPr/>
    </dgm:pt>
    <dgm:pt modelId="{54788D60-1527-D64C-ABA0-6B5B3A7BB5D5}" type="pres">
      <dgm:prSet presAssocID="{2CC37B1E-93C8-D94A-BE7A-A6CB1B71DE39}" presName="Name23" presStyleLbl="parChTrans1D4" presStyleIdx="4" presStyleCnt="6"/>
      <dgm:spPr/>
      <dgm:t>
        <a:bodyPr/>
        <a:lstStyle/>
        <a:p>
          <a:endParaRPr lang="en-US"/>
        </a:p>
      </dgm:t>
    </dgm:pt>
    <dgm:pt modelId="{D170C171-4C92-4841-BE05-F505C89F6255}" type="pres">
      <dgm:prSet presAssocID="{88128C77-C1D9-6544-9367-CD0805F8A4A8}" presName="hierRoot4" presStyleCnt="0"/>
      <dgm:spPr/>
    </dgm:pt>
    <dgm:pt modelId="{DB95F119-13CF-F942-B6E4-068D8709E577}" type="pres">
      <dgm:prSet presAssocID="{88128C77-C1D9-6544-9367-CD0805F8A4A8}" presName="composite4" presStyleCnt="0"/>
      <dgm:spPr/>
    </dgm:pt>
    <dgm:pt modelId="{A840D288-7263-5A46-BC56-77C8D2C1243D}" type="pres">
      <dgm:prSet presAssocID="{88128C77-C1D9-6544-9367-CD0805F8A4A8}" presName="background4" presStyleLbl="node4" presStyleIdx="4" presStyleCnt="6"/>
      <dgm:spPr>
        <a:xfrm>
          <a:off x="6237024" y="3446104"/>
          <a:ext cx="1114576" cy="972560"/>
        </a:xfrm>
        <a:prstGeom prst="roundRect">
          <a:avLst>
            <a:gd name="adj" fmla="val 10000"/>
          </a:avLst>
        </a:prstGeom>
        <a:gradFill rotWithShape="0">
          <a:gsLst>
            <a:gs pos="0">
              <a:srgbClr val="51738E">
                <a:hueOff val="0"/>
                <a:satOff val="0"/>
                <a:lumOff val="0"/>
                <a:alphaOff val="0"/>
                <a:shade val="51000"/>
                <a:satMod val="130000"/>
              </a:srgbClr>
            </a:gs>
            <a:gs pos="80000">
              <a:srgbClr val="51738E">
                <a:hueOff val="0"/>
                <a:satOff val="0"/>
                <a:lumOff val="0"/>
                <a:alphaOff val="0"/>
                <a:shade val="93000"/>
                <a:satMod val="130000"/>
              </a:srgbClr>
            </a:gs>
            <a:gs pos="100000">
              <a:srgbClr val="51738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1CA402B8-440C-8C41-B05A-4412B84D5D48}" type="pres">
      <dgm:prSet presAssocID="{88128C77-C1D9-6544-9367-CD0805F8A4A8}" presName="text4" presStyleLbl="fgAcc4" presStyleIdx="4" presStyleCnt="6" custScaleX="101805" custScaleY="139895">
        <dgm:presLayoutVars>
          <dgm:chPref val="3"/>
        </dgm:presLayoutVars>
      </dgm:prSet>
      <dgm:spPr/>
      <dgm:t>
        <a:bodyPr/>
        <a:lstStyle/>
        <a:p>
          <a:endParaRPr lang="en-US"/>
        </a:p>
      </dgm:t>
    </dgm:pt>
    <dgm:pt modelId="{AACDE46C-3F53-CA4E-9714-3E5DB27FE1AD}" type="pres">
      <dgm:prSet presAssocID="{88128C77-C1D9-6544-9367-CD0805F8A4A8}" presName="hierChild5" presStyleCnt="0"/>
      <dgm:spPr/>
    </dgm:pt>
    <dgm:pt modelId="{239434EB-6561-B341-9939-EC0B9D9DE89C}" type="pres">
      <dgm:prSet presAssocID="{D12D00CF-198E-4641-91F7-91BA617F6148}" presName="Name23" presStyleLbl="parChTrans1D4" presStyleIdx="5" presStyleCnt="6"/>
      <dgm:spPr/>
      <dgm:t>
        <a:bodyPr/>
        <a:lstStyle/>
        <a:p>
          <a:endParaRPr lang="en-US"/>
        </a:p>
      </dgm:t>
    </dgm:pt>
    <dgm:pt modelId="{FCBC027D-9072-1E4D-927E-F572193FB25C}" type="pres">
      <dgm:prSet presAssocID="{3D7D404E-7437-454A-9981-C442176889FA}" presName="hierRoot4" presStyleCnt="0"/>
      <dgm:spPr/>
    </dgm:pt>
    <dgm:pt modelId="{254E6E64-F13C-834E-9A92-8E444218B222}" type="pres">
      <dgm:prSet presAssocID="{3D7D404E-7437-454A-9981-C442176889FA}" presName="composite4" presStyleCnt="0"/>
      <dgm:spPr/>
    </dgm:pt>
    <dgm:pt modelId="{F9FB700A-6FE2-5B4A-A67D-E603532E39FB}" type="pres">
      <dgm:prSet presAssocID="{3D7D404E-7437-454A-9981-C442176889FA}" presName="background4" presStyleLbl="node4" presStyleIdx="5" presStyleCnt="6"/>
      <dgm:spPr>
        <a:xfrm>
          <a:off x="6246905" y="4737074"/>
          <a:ext cx="1094815" cy="695207"/>
        </a:xfrm>
        <a:prstGeom prst="roundRect">
          <a:avLst>
            <a:gd name="adj" fmla="val 10000"/>
          </a:avLst>
        </a:prstGeom>
        <a:gradFill rotWithShape="0">
          <a:gsLst>
            <a:gs pos="0">
              <a:srgbClr val="51738E">
                <a:hueOff val="0"/>
                <a:satOff val="0"/>
                <a:lumOff val="0"/>
                <a:alphaOff val="0"/>
                <a:shade val="51000"/>
                <a:satMod val="130000"/>
              </a:srgbClr>
            </a:gs>
            <a:gs pos="80000">
              <a:srgbClr val="51738E">
                <a:hueOff val="0"/>
                <a:satOff val="0"/>
                <a:lumOff val="0"/>
                <a:alphaOff val="0"/>
                <a:shade val="93000"/>
                <a:satMod val="130000"/>
              </a:srgbClr>
            </a:gs>
            <a:gs pos="100000">
              <a:srgbClr val="51738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B17A0302-9473-9945-923D-00834909A4AD}" type="pres">
      <dgm:prSet presAssocID="{3D7D404E-7437-454A-9981-C442176889FA}" presName="text4" presStyleLbl="fgAcc4" presStyleIdx="5" presStyleCnt="6">
        <dgm:presLayoutVars>
          <dgm:chPref val="3"/>
        </dgm:presLayoutVars>
      </dgm:prSet>
      <dgm:spPr/>
      <dgm:t>
        <a:bodyPr/>
        <a:lstStyle/>
        <a:p>
          <a:endParaRPr lang="en-US"/>
        </a:p>
      </dgm:t>
    </dgm:pt>
    <dgm:pt modelId="{17B554F7-48CC-3E49-A8FD-E1D1D922108A}" type="pres">
      <dgm:prSet presAssocID="{3D7D404E-7437-454A-9981-C442176889FA}" presName="hierChild5" presStyleCnt="0"/>
      <dgm:spPr/>
    </dgm:pt>
  </dgm:ptLst>
  <dgm:cxnLst>
    <dgm:cxn modelId="{A066D5DE-5C48-1346-A79A-928BD5D562E9}" srcId="{16C34DF3-DBBE-3D40-B533-68005FF543C2}" destId="{38661048-DA03-1944-AC92-749C8711732F}" srcOrd="0" destOrd="0" parTransId="{FC05BCED-93AB-9645-8B07-C6B1066233C8}" sibTransId="{3F07C399-A1A0-7F44-8616-FB92B0E23FD4}"/>
    <dgm:cxn modelId="{485E43F5-EE66-D14E-AC33-2DC6A534B85D}" type="presOf" srcId="{0C558E19-6DCD-454A-909B-FE646A55BC2E}" destId="{5CB58776-1791-FA42-9B4A-83E69BE99DBA}" srcOrd="0" destOrd="0" presId="urn:microsoft.com/office/officeart/2005/8/layout/hierarchy1"/>
    <dgm:cxn modelId="{6BC91F88-119D-8C4B-B650-793FFCB2ECE5}" srcId="{C7BCCEFF-3F23-1C4B-8FE0-3F7891ACD894}" destId="{D16AD2A8-839E-F743-A3F0-DAA2CE1FB8FE}" srcOrd="0" destOrd="0" parTransId="{FF7B30CF-85FD-9649-AC44-F31BB4FBF410}" sibTransId="{499A5690-B8C2-9548-AF87-891F0F220F3B}"/>
    <dgm:cxn modelId="{2C5ADD25-2728-E843-AAB9-33D2EB3B0254}" type="presOf" srcId="{88128C77-C1D9-6544-9367-CD0805F8A4A8}" destId="{1CA402B8-440C-8C41-B05A-4412B84D5D48}" srcOrd="0" destOrd="0" presId="urn:microsoft.com/office/officeart/2005/8/layout/hierarchy1"/>
    <dgm:cxn modelId="{6DC8D0E2-1C9F-7347-BA5D-29295E3B60CF}" type="presOf" srcId="{CBF53922-56C9-7F48-B871-E5603AAA56C0}" destId="{99B9E47D-5D0D-014C-BE56-4CBEE65B2F5B}" srcOrd="0" destOrd="0" presId="urn:microsoft.com/office/officeart/2005/8/layout/hierarchy1"/>
    <dgm:cxn modelId="{BF928A84-3113-BB4F-B5E8-0E6A4159C0A6}" srcId="{DA7D2EF4-47C8-EC44-95B3-619C813DA2E2}" destId="{FC2C31D6-3BB6-F84A-8503-FCB5C76DF6CF}" srcOrd="0" destOrd="0" parTransId="{270A4449-ADA5-CA4C-8DBB-E7DD25DFB045}" sibTransId="{A2CA06D4-5932-264C-8D09-712560EC8C29}"/>
    <dgm:cxn modelId="{75339A69-6C49-0540-B597-83252D4FA7C7}" type="presOf" srcId="{102F7FB7-4BB6-4044-9F60-BC7D32678C55}" destId="{EE70832E-5E1B-FA45-B912-6B8AD254DF11}" srcOrd="0" destOrd="0" presId="urn:microsoft.com/office/officeart/2005/8/layout/hierarchy1"/>
    <dgm:cxn modelId="{19F60DF6-689B-D54F-A2E2-A278BE31ABCF}" type="presOf" srcId="{FF7B30CF-85FD-9649-AC44-F31BB4FBF410}" destId="{BA9B48DB-BF20-0640-A067-0C0878D900EE}" srcOrd="0" destOrd="0" presId="urn:microsoft.com/office/officeart/2005/8/layout/hierarchy1"/>
    <dgm:cxn modelId="{9ADF9210-7524-854B-BE17-19CC562CB75C}" type="presOf" srcId="{2CC37B1E-93C8-D94A-BE7A-A6CB1B71DE39}" destId="{54788D60-1527-D64C-ABA0-6B5B3A7BB5D5}" srcOrd="0" destOrd="0" presId="urn:microsoft.com/office/officeart/2005/8/layout/hierarchy1"/>
    <dgm:cxn modelId="{F4D64C99-8AB5-0844-991B-8E631BFF1115}" srcId="{9BC6E0EC-FFEF-4C4A-8241-2111F02FFF3A}" destId="{151330C2-EAEC-1E4B-980E-3137F8D8A19F}" srcOrd="0" destOrd="0" parTransId="{44234E1D-3BDC-464B-8CDF-D9288EB0ED3E}" sibTransId="{9007978F-223C-9640-9E56-E51BB908AB21}"/>
    <dgm:cxn modelId="{5D2DF0A4-CA95-AA48-9C8F-5851670A3755}" type="presOf" srcId="{F8CAE7BB-B982-8347-ABF1-EC8864F99D95}" destId="{39452B83-DFC0-8245-A374-D5E202F02980}" srcOrd="0" destOrd="0" presId="urn:microsoft.com/office/officeart/2005/8/layout/hierarchy1"/>
    <dgm:cxn modelId="{BC9480BA-D7E6-1646-A32A-6CF17911BAB2}" type="presOf" srcId="{F1023AD6-7631-CC44-BAD7-3B95713DD762}" destId="{5F9478A3-F854-C144-A8CE-92D6995A5231}" srcOrd="0" destOrd="0" presId="urn:microsoft.com/office/officeart/2005/8/layout/hierarchy1"/>
    <dgm:cxn modelId="{D9D2C10C-89B5-6946-8DB5-DBB22AE10231}" srcId="{DA7D2EF4-47C8-EC44-95B3-619C813DA2E2}" destId="{9384AE1A-4A26-E94C-9FC0-1B81AD60EE1D}" srcOrd="4" destOrd="0" parTransId="{3EE00616-0933-2C46-A2B4-BB39AFB66151}" sibTransId="{26105D02-6080-E947-B8A8-76CAE3845745}"/>
    <dgm:cxn modelId="{AC408315-9415-8446-BE12-55856C2CAD34}" srcId="{DA7D2EF4-47C8-EC44-95B3-619C813DA2E2}" destId="{F1023AD6-7631-CC44-BAD7-3B95713DD762}" srcOrd="2" destOrd="0" parTransId="{3A3B96E7-379A-C34C-B393-567CA4B9967B}" sibTransId="{F3A9B359-D996-F04B-9266-160569F99F84}"/>
    <dgm:cxn modelId="{C8622BB6-3B96-F647-929A-2F7E96513A15}" type="presOf" srcId="{F338EE34-0D37-434C-B783-3D161F85F73A}" destId="{CD9AB1BE-ECE9-384A-8891-166BA0292A12}" srcOrd="0" destOrd="0" presId="urn:microsoft.com/office/officeart/2005/8/layout/hierarchy1"/>
    <dgm:cxn modelId="{55A0B36B-E797-4C41-8DCA-F1F4F2739092}" srcId="{0B5DF098-F95C-C445-B277-3224A1DE1380}" destId="{F338EE34-0D37-434C-B783-3D161F85F73A}" srcOrd="0" destOrd="0" parTransId="{4962F6CB-58F3-5D4B-B7FE-50DB71C36452}" sibTransId="{2EFFA5F9-E0D5-D948-9A6F-DAE43AFA077D}"/>
    <dgm:cxn modelId="{9A370FDD-9308-FE49-9474-570CF8136AC5}" type="presOf" srcId="{E0C44903-485F-8246-A542-8A6F20EB8A0A}" destId="{8AF9DDB7-EE25-F74A-988B-D2A0D8AB8625}" srcOrd="0" destOrd="0" presId="urn:microsoft.com/office/officeart/2005/8/layout/hierarchy1"/>
    <dgm:cxn modelId="{DBC39ABB-8F1B-9241-9C90-E6CC49127366}" type="presOf" srcId="{A711FFB6-B58C-3D4E-9861-6AF9F8BFBAAF}" destId="{D4419759-2A80-2748-A555-D2176F26F62D}" srcOrd="0" destOrd="0" presId="urn:microsoft.com/office/officeart/2005/8/layout/hierarchy1"/>
    <dgm:cxn modelId="{AFF7D252-9AD5-DB4A-9D8C-A1AA6268F75F}" type="presOf" srcId="{0B5DF098-F95C-C445-B277-3224A1DE1380}" destId="{B5FE0942-4F01-4945-8E37-9EFBA6868C2F}" srcOrd="0" destOrd="0" presId="urn:microsoft.com/office/officeart/2005/8/layout/hierarchy1"/>
    <dgm:cxn modelId="{01E1E81D-28DD-514D-AF11-F9726E03F482}" type="presOf" srcId="{6ED5427B-DDB5-D54D-898E-0AADEEF1BBFC}" destId="{DE2FCFED-32F3-FA4A-8151-01B0D5A4ECF9}" srcOrd="0" destOrd="0" presId="urn:microsoft.com/office/officeart/2005/8/layout/hierarchy1"/>
    <dgm:cxn modelId="{9563F25C-61E0-5C4E-967E-4F45CCD72DC2}" type="presOf" srcId="{B164B984-F25F-F545-AA80-747EE4C1FF88}" destId="{880A957E-C699-DB49-AA6A-25FA571F0587}" srcOrd="0" destOrd="0" presId="urn:microsoft.com/office/officeart/2005/8/layout/hierarchy1"/>
    <dgm:cxn modelId="{3FAB0346-CB7B-F54C-BB5D-502530F6C7FF}" type="presOf" srcId="{151330C2-EAEC-1E4B-980E-3137F8D8A19F}" destId="{F8DE1045-E057-A844-8677-1C624EDFDFCF}" srcOrd="0" destOrd="0" presId="urn:microsoft.com/office/officeart/2005/8/layout/hierarchy1"/>
    <dgm:cxn modelId="{5650A617-2287-B94F-B7FF-942E4AF1C1BE}" srcId="{93A9DFA9-58BC-444B-96AA-1B1F142090B4}" destId="{0B5DF098-F95C-C445-B277-3224A1DE1380}" srcOrd="0" destOrd="0" parTransId="{6ED5427B-DDB5-D54D-898E-0AADEEF1BBFC}" sibTransId="{05A4FC4D-40A1-E843-895C-D74420E767B4}"/>
    <dgm:cxn modelId="{1798ADF1-A824-D34E-A85A-3D21DFCAF7E7}" type="presOf" srcId="{D12D00CF-198E-4641-91F7-91BA617F6148}" destId="{239434EB-6561-B341-9939-EC0B9D9DE89C}" srcOrd="0" destOrd="0" presId="urn:microsoft.com/office/officeart/2005/8/layout/hierarchy1"/>
    <dgm:cxn modelId="{5F15CDF5-3086-C642-9E9C-88A647469386}" type="presOf" srcId="{A7AEAAB3-751C-094E-B0C8-713DE5F3D73D}" destId="{6864447F-DBAF-284C-8276-0289A3708626}" srcOrd="0" destOrd="0" presId="urn:microsoft.com/office/officeart/2005/8/layout/hierarchy1"/>
    <dgm:cxn modelId="{45158305-869E-3040-8E58-711140348053}" srcId="{1E9B2FA0-A1CD-CF40-BA34-779ED21F1C3D}" destId="{16C34DF3-DBBE-3D40-B533-68005FF543C2}" srcOrd="0" destOrd="0" parTransId="{0C558E19-6DCD-454A-909B-FE646A55BC2E}" sibTransId="{08545040-651B-E54A-AD15-FD733B9886FB}"/>
    <dgm:cxn modelId="{3C0898AF-24D0-F44A-B771-22CE0B3772D4}" type="presOf" srcId="{7E5C8654-D142-C342-A4D1-2014A2978D8D}" destId="{9A09626B-959F-CD44-A882-D81247938B40}" srcOrd="0" destOrd="0" presId="urn:microsoft.com/office/officeart/2005/8/layout/hierarchy1"/>
    <dgm:cxn modelId="{A469FB87-7726-CD4F-9F60-E48D3CAB7F03}" type="presOf" srcId="{BC69B37C-F312-F24F-9005-6015AC5B1CB9}" destId="{08446555-DF46-CE48-A343-31752F0CBF90}" srcOrd="0" destOrd="0" presId="urn:microsoft.com/office/officeart/2005/8/layout/hierarchy1"/>
    <dgm:cxn modelId="{7993A234-1155-184B-98D0-9BDD569577BB}" type="presOf" srcId="{9384AE1A-4A26-E94C-9FC0-1B81AD60EE1D}" destId="{3ECE37CA-F8CF-F04B-A21C-82380363503A}" srcOrd="0" destOrd="0" presId="urn:microsoft.com/office/officeart/2005/8/layout/hierarchy1"/>
    <dgm:cxn modelId="{4959F72F-1112-7145-80FA-5D50F7A521BB}" srcId="{CBF53922-56C9-7F48-B871-E5603AAA56C0}" destId="{6A6F405A-1A7F-164C-BE78-314DD8B56622}" srcOrd="0" destOrd="0" parTransId="{73935885-44F0-A247-AADA-C811FF73815A}" sibTransId="{15E4E764-4FD2-224A-835C-714557F4A4DB}"/>
    <dgm:cxn modelId="{D60D34A1-14FD-BD44-A071-083C2E0A75BF}" type="presOf" srcId="{F0444BC4-2D66-1249-AFF9-2F14D99ECE1D}" destId="{73D07C28-B074-F14A-901D-25991CDA1784}" srcOrd="0" destOrd="0" presId="urn:microsoft.com/office/officeart/2005/8/layout/hierarchy1"/>
    <dgm:cxn modelId="{2D862AF4-E4D2-ED44-A212-E5C7280A4FD3}" type="presOf" srcId="{6A6F405A-1A7F-164C-BE78-314DD8B56622}" destId="{F7DA44E2-40CF-374B-8C3A-2059F14CA005}" srcOrd="0" destOrd="0" presId="urn:microsoft.com/office/officeart/2005/8/layout/hierarchy1"/>
    <dgm:cxn modelId="{8C4D9B3F-9EA5-9B49-B078-0F6BE769E390}" type="presOf" srcId="{FC05BCED-93AB-9645-8B07-C6B1066233C8}" destId="{1C4D5AF1-07EC-384C-8581-0D127395E2B5}" srcOrd="0" destOrd="0" presId="urn:microsoft.com/office/officeart/2005/8/layout/hierarchy1"/>
    <dgm:cxn modelId="{EED71546-1223-1841-82A8-22446165A697}" srcId="{9384AE1A-4A26-E94C-9FC0-1B81AD60EE1D}" destId="{F0444BC4-2D66-1249-AFF9-2F14D99ECE1D}" srcOrd="0" destOrd="0" parTransId="{A7AEAAB3-751C-094E-B0C8-713DE5F3D73D}" sibTransId="{D0559F19-AF5C-1B4C-8739-B39DA80B311B}"/>
    <dgm:cxn modelId="{259EDA25-72E2-5349-9366-ECD5E4CF3A70}" type="presOf" srcId="{38661048-DA03-1944-AC92-749C8711732F}" destId="{5F5A3A45-E9E6-8D42-BC03-F08C3BF02EF7}" srcOrd="0" destOrd="0" presId="urn:microsoft.com/office/officeart/2005/8/layout/hierarchy1"/>
    <dgm:cxn modelId="{A18A8C70-596A-E849-A774-094362B6F6C8}" srcId="{DA7D2EF4-47C8-EC44-95B3-619C813DA2E2}" destId="{1E9B2FA0-A1CD-CF40-BA34-779ED21F1C3D}" srcOrd="1" destOrd="0" parTransId="{8F0979CC-A12C-D84B-B167-8D510D65BF0E}" sibTransId="{BC8D8520-DE78-FD44-9EA7-4094DC7FDA9E}"/>
    <dgm:cxn modelId="{5519C72B-9F14-5741-AB47-F8E1B4AE6933}" type="presOf" srcId="{27FD6EAB-87E2-4E49-9399-DBD3A28445C3}" destId="{F500DCEC-DBA1-9C42-A87D-1D28B1797976}" srcOrd="0" destOrd="0" presId="urn:microsoft.com/office/officeart/2005/8/layout/hierarchy1"/>
    <dgm:cxn modelId="{9DFAC06D-7B81-D743-83C9-E7F1CECEC26A}" type="presOf" srcId="{9BC6E0EC-FFEF-4C4A-8241-2111F02FFF3A}" destId="{F375BB32-C8B2-E641-9061-34B18DB4C19A}" srcOrd="0" destOrd="0" presId="urn:microsoft.com/office/officeart/2005/8/layout/hierarchy1"/>
    <dgm:cxn modelId="{DC22C419-4ABB-D14D-9AEC-EDBF959456AB}" type="presOf" srcId="{4962F6CB-58F3-5D4B-B7FE-50DB71C36452}" destId="{626EF0D3-65B9-4143-AC23-2269C252BD6F}" srcOrd="0" destOrd="0" presId="urn:microsoft.com/office/officeart/2005/8/layout/hierarchy1"/>
    <dgm:cxn modelId="{93DB4C85-E4B9-E14B-8429-FB198208C2FD}" srcId="{A711FFB6-B58C-3D4E-9861-6AF9F8BFBAAF}" destId="{C7BCCEFF-3F23-1C4B-8FE0-3F7891ACD894}" srcOrd="0" destOrd="0" parTransId="{07BF887D-42C5-AF4C-9C32-058FB7E82EB5}" sibTransId="{B7F13F4D-F6AA-DD41-B44A-430AC2F6BDA1}"/>
    <dgm:cxn modelId="{F07B54EA-0C9D-2046-83B4-46CC484C9A0F}" srcId="{F0444BC4-2D66-1249-AFF9-2F14D99ECE1D}" destId="{E0C44903-485F-8246-A542-8A6F20EB8A0A}" srcOrd="0" destOrd="0" parTransId="{F8CAE7BB-B982-8347-ABF1-EC8864F99D95}" sibTransId="{AD3754EC-3241-DA46-8F6E-2632BD414BBB}"/>
    <dgm:cxn modelId="{4EA23408-9110-194D-B50B-0315B99AE2D9}" srcId="{DA7D2EF4-47C8-EC44-95B3-619C813DA2E2}" destId="{CBF53922-56C9-7F48-B871-E5603AAA56C0}" srcOrd="3" destOrd="0" parTransId="{3B9B58C6-3FEE-984C-BBB8-83D44DBAEE27}" sibTransId="{391B4BE8-14E9-3E4C-881B-526C6D211C32}"/>
    <dgm:cxn modelId="{B1B78028-98FA-924A-B111-3E5B50146700}" type="presOf" srcId="{07BF887D-42C5-AF4C-9C32-058FB7E82EB5}" destId="{0360642E-5078-4944-A249-3EF39BD5DEEA}" srcOrd="0" destOrd="0" presId="urn:microsoft.com/office/officeart/2005/8/layout/hierarchy1"/>
    <dgm:cxn modelId="{0D233963-D8D4-1741-93F9-120FABF7AD31}" type="presOf" srcId="{44234E1D-3BDC-464B-8CDF-D9288EB0ED3E}" destId="{30657B87-7781-0042-926C-E4CB2BE9F497}" srcOrd="0" destOrd="0" presId="urn:microsoft.com/office/officeart/2005/8/layout/hierarchy1"/>
    <dgm:cxn modelId="{CBBAC1D5-A5F1-8A4B-A3F7-1FDCDEEBA41A}" type="presOf" srcId="{FC2C31D6-3BB6-F84A-8503-FCB5C76DF6CF}" destId="{E4A95E6D-0037-0446-B063-427586E53992}" srcOrd="0" destOrd="0" presId="urn:microsoft.com/office/officeart/2005/8/layout/hierarchy1"/>
    <dgm:cxn modelId="{BC9D3D5A-BB52-344D-AC0C-F1D7A8FF1CD5}" srcId="{E0C44903-485F-8246-A542-8A6F20EB8A0A}" destId="{88128C77-C1D9-6544-9367-CD0805F8A4A8}" srcOrd="0" destOrd="0" parTransId="{2CC37B1E-93C8-D94A-BE7A-A6CB1B71DE39}" sibTransId="{F7E8C7D5-73C9-3145-A2BA-0E8C425E658E}"/>
    <dgm:cxn modelId="{1EF6CD7F-9578-EC4F-9E08-82E8078F6CC7}" type="presOf" srcId="{16C34DF3-DBBE-3D40-B533-68005FF543C2}" destId="{7FDB7832-C464-2D41-9135-2D25B6085566}" srcOrd="0" destOrd="0" presId="urn:microsoft.com/office/officeart/2005/8/layout/hierarchy1"/>
    <dgm:cxn modelId="{0A4CC0A2-8D3C-0B4A-B6D2-2880D62B0A0B}" type="presOf" srcId="{3D7D404E-7437-454A-9981-C442176889FA}" destId="{B17A0302-9473-9945-923D-00834909A4AD}" srcOrd="0" destOrd="0" presId="urn:microsoft.com/office/officeart/2005/8/layout/hierarchy1"/>
    <dgm:cxn modelId="{21636D2E-1ABE-4043-A632-1854FC8AAB7A}" srcId="{6A6F405A-1A7F-164C-BE78-314DD8B56622}" destId="{A711FFB6-B58C-3D4E-9861-6AF9F8BFBAAF}" srcOrd="0" destOrd="0" parTransId="{7E5C8654-D142-C342-A4D1-2014A2978D8D}" sibTransId="{3CE0A707-8B9C-3342-BB0D-1B09E35916C2}"/>
    <dgm:cxn modelId="{B06CE75D-38F8-594A-B00B-89223B3DB086}" srcId="{FC2C31D6-3BB6-F84A-8503-FCB5C76DF6CF}" destId="{93A9DFA9-58BC-444B-96AA-1B1F142090B4}" srcOrd="0" destOrd="0" parTransId="{27FD6EAB-87E2-4E49-9399-DBD3A28445C3}" sibTransId="{B718D840-7EE1-3844-B9C0-018F70EB80FD}"/>
    <dgm:cxn modelId="{AC234AA8-BC09-4A40-A52F-64B5F226992C}" type="presOf" srcId="{C7BCCEFF-3F23-1C4B-8FE0-3F7891ACD894}" destId="{652F30CB-90AF-F64F-A4AD-5DB28F05B5CD}" srcOrd="0" destOrd="0" presId="urn:microsoft.com/office/officeart/2005/8/layout/hierarchy1"/>
    <dgm:cxn modelId="{2978F1CF-05AB-364F-B9BD-B9E926A04882}" type="presOf" srcId="{DA7D2EF4-47C8-EC44-95B3-619C813DA2E2}" destId="{D10E3049-C10D-C54B-A0FF-B1DCA30EF87C}" srcOrd="0" destOrd="0" presId="urn:microsoft.com/office/officeart/2005/8/layout/hierarchy1"/>
    <dgm:cxn modelId="{3C236F54-E2EF-D440-820A-46142339795E}" type="presOf" srcId="{D16AD2A8-839E-F743-A3F0-DAA2CE1FB8FE}" destId="{C2F369D5-D91A-7849-B19B-AD7FBC8137F3}" srcOrd="0" destOrd="0" presId="urn:microsoft.com/office/officeart/2005/8/layout/hierarchy1"/>
    <dgm:cxn modelId="{0405D54A-66DF-894D-A90B-548061EDE8E4}" type="presOf" srcId="{1E9B2FA0-A1CD-CF40-BA34-779ED21F1C3D}" destId="{3263E75D-CB72-B14A-AE25-38E688CB1055}" srcOrd="0" destOrd="0" presId="urn:microsoft.com/office/officeart/2005/8/layout/hierarchy1"/>
    <dgm:cxn modelId="{A6250F96-6BA2-4D4F-87F4-2B512DDEF990}" srcId="{151330C2-EAEC-1E4B-980E-3137F8D8A19F}" destId="{BC69B37C-F312-F24F-9005-6015AC5B1CB9}" srcOrd="0" destOrd="0" parTransId="{102F7FB7-4BB6-4044-9F60-BC7D32678C55}" sibTransId="{A639ED7F-7995-B844-BAA5-729172893885}"/>
    <dgm:cxn modelId="{6A0ACE64-43BC-7442-954B-54FC93481F01}" type="presOf" srcId="{93A9DFA9-58BC-444B-96AA-1B1F142090B4}" destId="{37D50920-6BAE-214F-9520-E75ABBF6B928}" srcOrd="0" destOrd="0" presId="urn:microsoft.com/office/officeart/2005/8/layout/hierarchy1"/>
    <dgm:cxn modelId="{1B960C77-875D-6B40-A051-59268D3A7CF4}" srcId="{F1023AD6-7631-CC44-BAD7-3B95713DD762}" destId="{9BC6E0EC-FFEF-4C4A-8241-2111F02FFF3A}" srcOrd="0" destOrd="0" parTransId="{B164B984-F25F-F545-AA80-747EE4C1FF88}" sibTransId="{268E9194-72AC-FD48-909E-51C2E0BA177B}"/>
    <dgm:cxn modelId="{D3C5D1B9-943E-DB47-BA0A-A0063FEBE905}" srcId="{88128C77-C1D9-6544-9367-CD0805F8A4A8}" destId="{3D7D404E-7437-454A-9981-C442176889FA}" srcOrd="0" destOrd="0" parTransId="{D12D00CF-198E-4641-91F7-91BA617F6148}" sibTransId="{8D9C4856-A5AF-4C48-9019-559B13ED432A}"/>
    <dgm:cxn modelId="{7C4CB7BC-59CF-9449-AA61-3B3A4882C95B}" type="presOf" srcId="{73935885-44F0-A247-AADA-C811FF73815A}" destId="{A18C7BA6-B32B-4248-BE4D-9B71080A870B}" srcOrd="0" destOrd="0" presId="urn:microsoft.com/office/officeart/2005/8/layout/hierarchy1"/>
    <dgm:cxn modelId="{18F4E7A5-42BA-F74F-A61D-D3D96DC2CD48}" type="presParOf" srcId="{D10E3049-C10D-C54B-A0FF-B1DCA30EF87C}" destId="{F9D9B2AC-9C41-E441-8DB1-B3B6636D4E91}" srcOrd="0" destOrd="0" presId="urn:microsoft.com/office/officeart/2005/8/layout/hierarchy1"/>
    <dgm:cxn modelId="{897C4612-B2AC-864B-86B9-19A814A7182C}" type="presParOf" srcId="{F9D9B2AC-9C41-E441-8DB1-B3B6636D4E91}" destId="{B54F5E68-F7E6-8D4D-B9C1-A2BD2A8E285C}" srcOrd="0" destOrd="0" presId="urn:microsoft.com/office/officeart/2005/8/layout/hierarchy1"/>
    <dgm:cxn modelId="{EE9E583E-C732-DC45-AB83-85D5643652D1}" type="presParOf" srcId="{B54F5E68-F7E6-8D4D-B9C1-A2BD2A8E285C}" destId="{7303A5E6-4FFF-FC43-A4DB-DF741C078C02}" srcOrd="0" destOrd="0" presId="urn:microsoft.com/office/officeart/2005/8/layout/hierarchy1"/>
    <dgm:cxn modelId="{1D68DF72-F650-9D4D-BD7F-1DB2D16C5FF7}" type="presParOf" srcId="{B54F5E68-F7E6-8D4D-B9C1-A2BD2A8E285C}" destId="{E4A95E6D-0037-0446-B063-427586E53992}" srcOrd="1" destOrd="0" presId="urn:microsoft.com/office/officeart/2005/8/layout/hierarchy1"/>
    <dgm:cxn modelId="{410E92B5-8129-0B4E-8B78-C57824038B28}" type="presParOf" srcId="{F9D9B2AC-9C41-E441-8DB1-B3B6636D4E91}" destId="{44312194-962E-6A49-8803-059C90823AC5}" srcOrd="1" destOrd="0" presId="urn:microsoft.com/office/officeart/2005/8/layout/hierarchy1"/>
    <dgm:cxn modelId="{E5BDBF13-658E-B941-9E48-72D5F2CAFE7B}" type="presParOf" srcId="{44312194-962E-6A49-8803-059C90823AC5}" destId="{F500DCEC-DBA1-9C42-A87D-1D28B1797976}" srcOrd="0" destOrd="0" presId="urn:microsoft.com/office/officeart/2005/8/layout/hierarchy1"/>
    <dgm:cxn modelId="{4F5FF2A5-F5AC-404B-BE75-C4FF230F0724}" type="presParOf" srcId="{44312194-962E-6A49-8803-059C90823AC5}" destId="{CFCDF980-E76B-5C4F-A3B3-A50715F77092}" srcOrd="1" destOrd="0" presId="urn:microsoft.com/office/officeart/2005/8/layout/hierarchy1"/>
    <dgm:cxn modelId="{1F413752-C26C-3E4C-A6C3-5342B44E06D1}" type="presParOf" srcId="{CFCDF980-E76B-5C4F-A3B3-A50715F77092}" destId="{D60C100F-B745-2B4B-9D9B-D6ED623A2F17}" srcOrd="0" destOrd="0" presId="urn:microsoft.com/office/officeart/2005/8/layout/hierarchy1"/>
    <dgm:cxn modelId="{6D8094D6-2BD6-DD47-B114-B9C088DB8D77}" type="presParOf" srcId="{D60C100F-B745-2B4B-9D9B-D6ED623A2F17}" destId="{469F322C-EEAF-294E-88E8-68ED0C46342B}" srcOrd="0" destOrd="0" presId="urn:microsoft.com/office/officeart/2005/8/layout/hierarchy1"/>
    <dgm:cxn modelId="{BB7A3E73-C8A9-E44E-BCAC-E80FFA42E64A}" type="presParOf" srcId="{D60C100F-B745-2B4B-9D9B-D6ED623A2F17}" destId="{37D50920-6BAE-214F-9520-E75ABBF6B928}" srcOrd="1" destOrd="0" presId="urn:microsoft.com/office/officeart/2005/8/layout/hierarchy1"/>
    <dgm:cxn modelId="{593ADCF5-858C-674D-A702-DE329E857E6E}" type="presParOf" srcId="{CFCDF980-E76B-5C4F-A3B3-A50715F77092}" destId="{03A11A2A-7A36-9344-B332-58197AD5EE0D}" srcOrd="1" destOrd="0" presId="urn:microsoft.com/office/officeart/2005/8/layout/hierarchy1"/>
    <dgm:cxn modelId="{1222660D-0D1E-5346-872F-A6846E1DAE53}" type="presParOf" srcId="{03A11A2A-7A36-9344-B332-58197AD5EE0D}" destId="{DE2FCFED-32F3-FA4A-8151-01B0D5A4ECF9}" srcOrd="0" destOrd="0" presId="urn:microsoft.com/office/officeart/2005/8/layout/hierarchy1"/>
    <dgm:cxn modelId="{650AC967-0894-814D-A155-0501CDDA5A86}" type="presParOf" srcId="{03A11A2A-7A36-9344-B332-58197AD5EE0D}" destId="{DDA3B1CC-DC7A-B645-B456-317EA7EDB1C1}" srcOrd="1" destOrd="0" presId="urn:microsoft.com/office/officeart/2005/8/layout/hierarchy1"/>
    <dgm:cxn modelId="{F1C2013D-00BB-CE49-A785-C6F4017EDC36}" type="presParOf" srcId="{DDA3B1CC-DC7A-B645-B456-317EA7EDB1C1}" destId="{DBDAE17D-D8F9-7F4C-9836-629E0FFB9E61}" srcOrd="0" destOrd="0" presId="urn:microsoft.com/office/officeart/2005/8/layout/hierarchy1"/>
    <dgm:cxn modelId="{9D56C65F-8C5C-874A-9D8B-7A5CEB376065}" type="presParOf" srcId="{DBDAE17D-D8F9-7F4C-9836-629E0FFB9E61}" destId="{D79F3B8F-F1CE-B943-BB55-B116310E5203}" srcOrd="0" destOrd="0" presId="urn:microsoft.com/office/officeart/2005/8/layout/hierarchy1"/>
    <dgm:cxn modelId="{4EB6AA1A-13DC-FA48-9325-5E8F686AE1C9}" type="presParOf" srcId="{DBDAE17D-D8F9-7F4C-9836-629E0FFB9E61}" destId="{B5FE0942-4F01-4945-8E37-9EFBA6868C2F}" srcOrd="1" destOrd="0" presId="urn:microsoft.com/office/officeart/2005/8/layout/hierarchy1"/>
    <dgm:cxn modelId="{33B9F57E-F5B8-AA46-94E7-FFB45F2A6F31}" type="presParOf" srcId="{DDA3B1CC-DC7A-B645-B456-317EA7EDB1C1}" destId="{0C6F73CC-5B5E-3945-A925-1D894AA7AE1D}" srcOrd="1" destOrd="0" presId="urn:microsoft.com/office/officeart/2005/8/layout/hierarchy1"/>
    <dgm:cxn modelId="{B46C539D-415B-6445-BF4A-C95A525AFA6F}" type="presParOf" srcId="{0C6F73CC-5B5E-3945-A925-1D894AA7AE1D}" destId="{626EF0D3-65B9-4143-AC23-2269C252BD6F}" srcOrd="0" destOrd="0" presId="urn:microsoft.com/office/officeart/2005/8/layout/hierarchy1"/>
    <dgm:cxn modelId="{EEEF2907-6E0E-F445-9217-5AB8CBB18D6C}" type="presParOf" srcId="{0C6F73CC-5B5E-3945-A925-1D894AA7AE1D}" destId="{BD705E7A-B67B-614A-B446-B1921FE95869}" srcOrd="1" destOrd="0" presId="urn:microsoft.com/office/officeart/2005/8/layout/hierarchy1"/>
    <dgm:cxn modelId="{5E5F71A7-AEEE-E54B-90A2-8C9F68E21EF7}" type="presParOf" srcId="{BD705E7A-B67B-614A-B446-B1921FE95869}" destId="{00ABA87C-73C4-9344-BD1F-88FB1BEFBC92}" srcOrd="0" destOrd="0" presId="urn:microsoft.com/office/officeart/2005/8/layout/hierarchy1"/>
    <dgm:cxn modelId="{3EA1A2FE-02E2-6A40-A148-EAC903355EAD}" type="presParOf" srcId="{00ABA87C-73C4-9344-BD1F-88FB1BEFBC92}" destId="{41BAEB4E-30C7-724B-BAE1-BE37551F2755}" srcOrd="0" destOrd="0" presId="urn:microsoft.com/office/officeart/2005/8/layout/hierarchy1"/>
    <dgm:cxn modelId="{FCEC1E14-6739-E643-8957-07D65C785E93}" type="presParOf" srcId="{00ABA87C-73C4-9344-BD1F-88FB1BEFBC92}" destId="{CD9AB1BE-ECE9-384A-8891-166BA0292A12}" srcOrd="1" destOrd="0" presId="urn:microsoft.com/office/officeart/2005/8/layout/hierarchy1"/>
    <dgm:cxn modelId="{CEC81F33-F88E-584E-9E99-8E625995F15C}" type="presParOf" srcId="{BD705E7A-B67B-614A-B446-B1921FE95869}" destId="{0C738030-B814-7A46-897A-56D467819A59}" srcOrd="1" destOrd="0" presId="urn:microsoft.com/office/officeart/2005/8/layout/hierarchy1"/>
    <dgm:cxn modelId="{2695BF10-DDEE-364A-A895-D310DABA5253}" type="presParOf" srcId="{D10E3049-C10D-C54B-A0FF-B1DCA30EF87C}" destId="{7066B21D-ECA8-734E-A023-0F6189326700}" srcOrd="1" destOrd="0" presId="urn:microsoft.com/office/officeart/2005/8/layout/hierarchy1"/>
    <dgm:cxn modelId="{6FFACFDC-7DF9-744A-A8AE-DECF3ACE197D}" type="presParOf" srcId="{7066B21D-ECA8-734E-A023-0F6189326700}" destId="{3666D837-5373-B74C-952E-C854013FE537}" srcOrd="0" destOrd="0" presId="urn:microsoft.com/office/officeart/2005/8/layout/hierarchy1"/>
    <dgm:cxn modelId="{FD54ED2E-838B-DA48-B6F9-AC9CF5D89A57}" type="presParOf" srcId="{3666D837-5373-B74C-952E-C854013FE537}" destId="{1A27BFCD-9420-4B42-BA68-98A2D1FA15C5}" srcOrd="0" destOrd="0" presId="urn:microsoft.com/office/officeart/2005/8/layout/hierarchy1"/>
    <dgm:cxn modelId="{CF6D9E37-CB04-0D4B-A0A3-F4A82127B472}" type="presParOf" srcId="{3666D837-5373-B74C-952E-C854013FE537}" destId="{3263E75D-CB72-B14A-AE25-38E688CB1055}" srcOrd="1" destOrd="0" presId="urn:microsoft.com/office/officeart/2005/8/layout/hierarchy1"/>
    <dgm:cxn modelId="{4A9E3A9E-4A4E-DA4D-9E86-84FE96DC744F}" type="presParOf" srcId="{7066B21D-ECA8-734E-A023-0F6189326700}" destId="{3BB49580-417C-6C4C-AD21-8A8E6F8614E3}" srcOrd="1" destOrd="0" presId="urn:microsoft.com/office/officeart/2005/8/layout/hierarchy1"/>
    <dgm:cxn modelId="{60BBE66C-3A5F-8B46-B06F-3E53A58968F2}" type="presParOf" srcId="{3BB49580-417C-6C4C-AD21-8A8E6F8614E3}" destId="{5CB58776-1791-FA42-9B4A-83E69BE99DBA}" srcOrd="0" destOrd="0" presId="urn:microsoft.com/office/officeart/2005/8/layout/hierarchy1"/>
    <dgm:cxn modelId="{D00D44EC-577D-B249-8041-B6C98D4D79C0}" type="presParOf" srcId="{3BB49580-417C-6C4C-AD21-8A8E6F8614E3}" destId="{204CA524-2764-414C-89C1-9D4709E44AFB}" srcOrd="1" destOrd="0" presId="urn:microsoft.com/office/officeart/2005/8/layout/hierarchy1"/>
    <dgm:cxn modelId="{C908C809-0E3B-6A43-9634-DAD06A81AE5A}" type="presParOf" srcId="{204CA524-2764-414C-89C1-9D4709E44AFB}" destId="{AACB9B3A-AE59-FC4E-934C-B08F3390F823}" srcOrd="0" destOrd="0" presId="urn:microsoft.com/office/officeart/2005/8/layout/hierarchy1"/>
    <dgm:cxn modelId="{22E30540-96B7-964E-A51B-7B2BDAE1BFB1}" type="presParOf" srcId="{AACB9B3A-AE59-FC4E-934C-B08F3390F823}" destId="{136C69AF-E06A-EA46-9C31-FCE05BE14D93}" srcOrd="0" destOrd="0" presId="urn:microsoft.com/office/officeart/2005/8/layout/hierarchy1"/>
    <dgm:cxn modelId="{729052D5-D35D-D448-B6E7-45C5A98912B6}" type="presParOf" srcId="{AACB9B3A-AE59-FC4E-934C-B08F3390F823}" destId="{7FDB7832-C464-2D41-9135-2D25B6085566}" srcOrd="1" destOrd="0" presId="urn:microsoft.com/office/officeart/2005/8/layout/hierarchy1"/>
    <dgm:cxn modelId="{92EBE26E-72F5-E54E-BF7E-F044B3DAD4CE}" type="presParOf" srcId="{204CA524-2764-414C-89C1-9D4709E44AFB}" destId="{794A909E-4975-C54F-85A7-08CAB2B86385}" srcOrd="1" destOrd="0" presId="urn:microsoft.com/office/officeart/2005/8/layout/hierarchy1"/>
    <dgm:cxn modelId="{3D3BD354-49EC-874C-82EC-D612CDBA7DCF}" type="presParOf" srcId="{794A909E-4975-C54F-85A7-08CAB2B86385}" destId="{1C4D5AF1-07EC-384C-8581-0D127395E2B5}" srcOrd="0" destOrd="0" presId="urn:microsoft.com/office/officeart/2005/8/layout/hierarchy1"/>
    <dgm:cxn modelId="{79825E81-39C8-1148-870E-AFF13EAAE7BA}" type="presParOf" srcId="{794A909E-4975-C54F-85A7-08CAB2B86385}" destId="{D5B9A0DA-5204-DE44-813B-ACF973EF51F9}" srcOrd="1" destOrd="0" presId="urn:microsoft.com/office/officeart/2005/8/layout/hierarchy1"/>
    <dgm:cxn modelId="{3E9AC5A5-82B8-624E-8C72-85B4E436CC0B}" type="presParOf" srcId="{D5B9A0DA-5204-DE44-813B-ACF973EF51F9}" destId="{18E50B3C-D5EA-6243-94EC-226C95F33EA4}" srcOrd="0" destOrd="0" presId="urn:microsoft.com/office/officeart/2005/8/layout/hierarchy1"/>
    <dgm:cxn modelId="{4E5335E7-B71F-0245-A4DD-7871903BA0C8}" type="presParOf" srcId="{18E50B3C-D5EA-6243-94EC-226C95F33EA4}" destId="{F9D3B191-8D2D-7B49-92A8-150B879EEAB0}" srcOrd="0" destOrd="0" presId="urn:microsoft.com/office/officeart/2005/8/layout/hierarchy1"/>
    <dgm:cxn modelId="{528A77F3-4827-8C46-9F42-D6E24D3F42AE}" type="presParOf" srcId="{18E50B3C-D5EA-6243-94EC-226C95F33EA4}" destId="{5F5A3A45-E9E6-8D42-BC03-F08C3BF02EF7}" srcOrd="1" destOrd="0" presId="urn:microsoft.com/office/officeart/2005/8/layout/hierarchy1"/>
    <dgm:cxn modelId="{192264C8-2226-F541-B2D7-0F82598483D9}" type="presParOf" srcId="{D5B9A0DA-5204-DE44-813B-ACF973EF51F9}" destId="{411FC127-FE27-F747-9DD3-B9DCA35A17A8}" srcOrd="1" destOrd="0" presId="urn:microsoft.com/office/officeart/2005/8/layout/hierarchy1"/>
    <dgm:cxn modelId="{5794E8DA-D190-2C4C-868B-B66E3F0515E2}" type="presParOf" srcId="{D10E3049-C10D-C54B-A0FF-B1DCA30EF87C}" destId="{D01635A8-6DC6-A643-BBFF-60BC56BF05F2}" srcOrd="2" destOrd="0" presId="urn:microsoft.com/office/officeart/2005/8/layout/hierarchy1"/>
    <dgm:cxn modelId="{128CE5B1-83BE-5845-A0E2-6FB4A2BEF1B4}" type="presParOf" srcId="{D01635A8-6DC6-A643-BBFF-60BC56BF05F2}" destId="{745ADD12-D7F7-CA42-BC6B-8B1E22F0D87E}" srcOrd="0" destOrd="0" presId="urn:microsoft.com/office/officeart/2005/8/layout/hierarchy1"/>
    <dgm:cxn modelId="{649EE7F3-15ED-6749-8CDD-680B84966A01}" type="presParOf" srcId="{745ADD12-D7F7-CA42-BC6B-8B1E22F0D87E}" destId="{D01154B4-4E29-2D49-971F-8F3793B064F2}" srcOrd="0" destOrd="0" presId="urn:microsoft.com/office/officeart/2005/8/layout/hierarchy1"/>
    <dgm:cxn modelId="{BEEB1C7E-6249-8D4E-9CF3-C7394EA697E2}" type="presParOf" srcId="{745ADD12-D7F7-CA42-BC6B-8B1E22F0D87E}" destId="{5F9478A3-F854-C144-A8CE-92D6995A5231}" srcOrd="1" destOrd="0" presId="urn:microsoft.com/office/officeart/2005/8/layout/hierarchy1"/>
    <dgm:cxn modelId="{F943F4DC-FC76-584E-BB0B-F7B1E8CDB9F7}" type="presParOf" srcId="{D01635A8-6DC6-A643-BBFF-60BC56BF05F2}" destId="{0548E05F-43C5-A74F-9931-A9D314E45B36}" srcOrd="1" destOrd="0" presId="urn:microsoft.com/office/officeart/2005/8/layout/hierarchy1"/>
    <dgm:cxn modelId="{18F32E3B-C789-5748-9EEF-094706DF9354}" type="presParOf" srcId="{0548E05F-43C5-A74F-9931-A9D314E45B36}" destId="{880A957E-C699-DB49-AA6A-25FA571F0587}" srcOrd="0" destOrd="0" presId="urn:microsoft.com/office/officeart/2005/8/layout/hierarchy1"/>
    <dgm:cxn modelId="{6283EC31-7CE2-9E4C-8811-F85D062C45FF}" type="presParOf" srcId="{0548E05F-43C5-A74F-9931-A9D314E45B36}" destId="{7F639CE2-8887-0142-ACCD-1306BA5AF4AB}" srcOrd="1" destOrd="0" presId="urn:microsoft.com/office/officeart/2005/8/layout/hierarchy1"/>
    <dgm:cxn modelId="{A9BD997B-C5DC-FC4E-A184-B6E9CDB31EEC}" type="presParOf" srcId="{7F639CE2-8887-0142-ACCD-1306BA5AF4AB}" destId="{033999D5-C90B-A24D-986E-F1FA6C31564C}" srcOrd="0" destOrd="0" presId="urn:microsoft.com/office/officeart/2005/8/layout/hierarchy1"/>
    <dgm:cxn modelId="{4E918ABB-9E10-5F4E-9A33-D29122E9DAD6}" type="presParOf" srcId="{033999D5-C90B-A24D-986E-F1FA6C31564C}" destId="{54DB1D5F-14F3-0D40-BC2A-B0DAF8E26559}" srcOrd="0" destOrd="0" presId="urn:microsoft.com/office/officeart/2005/8/layout/hierarchy1"/>
    <dgm:cxn modelId="{6273CE38-CE65-4848-B52C-222DFFD54AFF}" type="presParOf" srcId="{033999D5-C90B-A24D-986E-F1FA6C31564C}" destId="{F375BB32-C8B2-E641-9061-34B18DB4C19A}" srcOrd="1" destOrd="0" presId="urn:microsoft.com/office/officeart/2005/8/layout/hierarchy1"/>
    <dgm:cxn modelId="{80EB2068-826F-A048-893E-D63C0F8EEDDF}" type="presParOf" srcId="{7F639CE2-8887-0142-ACCD-1306BA5AF4AB}" destId="{A3F20D1B-F61C-644A-9D2B-836AF8015780}" srcOrd="1" destOrd="0" presId="urn:microsoft.com/office/officeart/2005/8/layout/hierarchy1"/>
    <dgm:cxn modelId="{A6AB7FFD-621C-8243-BD23-2036C21517C7}" type="presParOf" srcId="{A3F20D1B-F61C-644A-9D2B-836AF8015780}" destId="{30657B87-7781-0042-926C-E4CB2BE9F497}" srcOrd="0" destOrd="0" presId="urn:microsoft.com/office/officeart/2005/8/layout/hierarchy1"/>
    <dgm:cxn modelId="{C02E63A9-275D-1147-AD7B-8011DA35A000}" type="presParOf" srcId="{A3F20D1B-F61C-644A-9D2B-836AF8015780}" destId="{3FC1C949-46D9-9349-9E84-1EF1A4A9FA38}" srcOrd="1" destOrd="0" presId="urn:microsoft.com/office/officeart/2005/8/layout/hierarchy1"/>
    <dgm:cxn modelId="{09763C09-BAC1-1841-AB57-F942FF344BB5}" type="presParOf" srcId="{3FC1C949-46D9-9349-9E84-1EF1A4A9FA38}" destId="{454D660E-5734-074F-810F-96C6986E1CB2}" srcOrd="0" destOrd="0" presId="urn:microsoft.com/office/officeart/2005/8/layout/hierarchy1"/>
    <dgm:cxn modelId="{A9A38F43-C34F-0F40-824E-B8B72BC6510C}" type="presParOf" srcId="{454D660E-5734-074F-810F-96C6986E1CB2}" destId="{8941208E-59EA-824D-AC5E-5D2F2D7B9C52}" srcOrd="0" destOrd="0" presId="urn:microsoft.com/office/officeart/2005/8/layout/hierarchy1"/>
    <dgm:cxn modelId="{39C89EF6-090C-1149-937D-DAAA26FCB7A8}" type="presParOf" srcId="{454D660E-5734-074F-810F-96C6986E1CB2}" destId="{F8DE1045-E057-A844-8677-1C624EDFDFCF}" srcOrd="1" destOrd="0" presId="urn:microsoft.com/office/officeart/2005/8/layout/hierarchy1"/>
    <dgm:cxn modelId="{F20A45C9-1FC0-554A-90FB-2A7ED2BCF37B}" type="presParOf" srcId="{3FC1C949-46D9-9349-9E84-1EF1A4A9FA38}" destId="{8012CA41-AE84-A442-ACA8-9067B69AFC3A}" srcOrd="1" destOrd="0" presId="urn:microsoft.com/office/officeart/2005/8/layout/hierarchy1"/>
    <dgm:cxn modelId="{2C2A9B98-6067-444E-9718-AF51CFF69869}" type="presParOf" srcId="{8012CA41-AE84-A442-ACA8-9067B69AFC3A}" destId="{EE70832E-5E1B-FA45-B912-6B8AD254DF11}" srcOrd="0" destOrd="0" presId="urn:microsoft.com/office/officeart/2005/8/layout/hierarchy1"/>
    <dgm:cxn modelId="{A69F9C80-5391-B54F-9DBA-A73EF12CE458}" type="presParOf" srcId="{8012CA41-AE84-A442-ACA8-9067B69AFC3A}" destId="{61FFA9CF-DF29-A64D-8050-E94DD119EE31}" srcOrd="1" destOrd="0" presId="urn:microsoft.com/office/officeart/2005/8/layout/hierarchy1"/>
    <dgm:cxn modelId="{F49DBBEA-62CD-954A-A6AB-6841FE63DEAF}" type="presParOf" srcId="{61FFA9CF-DF29-A64D-8050-E94DD119EE31}" destId="{73EDD3BB-57A3-E040-8BE7-91772A16369F}" srcOrd="0" destOrd="0" presId="urn:microsoft.com/office/officeart/2005/8/layout/hierarchy1"/>
    <dgm:cxn modelId="{E52A8FEC-8EC6-924F-B1E9-DF8991259A35}" type="presParOf" srcId="{73EDD3BB-57A3-E040-8BE7-91772A16369F}" destId="{330DC84C-6124-5546-9C52-7486A0EE54B0}" srcOrd="0" destOrd="0" presId="urn:microsoft.com/office/officeart/2005/8/layout/hierarchy1"/>
    <dgm:cxn modelId="{EDC0C42C-9FB5-FA47-8DE5-43B42941411C}" type="presParOf" srcId="{73EDD3BB-57A3-E040-8BE7-91772A16369F}" destId="{08446555-DF46-CE48-A343-31752F0CBF90}" srcOrd="1" destOrd="0" presId="urn:microsoft.com/office/officeart/2005/8/layout/hierarchy1"/>
    <dgm:cxn modelId="{C10EB110-CE82-E940-838E-527147C0BA37}" type="presParOf" srcId="{61FFA9CF-DF29-A64D-8050-E94DD119EE31}" destId="{534B3BB7-B104-AC48-A3F4-B9B8D0226A3C}" srcOrd="1" destOrd="0" presId="urn:microsoft.com/office/officeart/2005/8/layout/hierarchy1"/>
    <dgm:cxn modelId="{2B4F0F4B-DA86-7A4F-ADB3-AD215BB621DF}" type="presParOf" srcId="{D10E3049-C10D-C54B-A0FF-B1DCA30EF87C}" destId="{A9094317-AF09-984D-92DC-C31442E28D00}" srcOrd="3" destOrd="0" presId="urn:microsoft.com/office/officeart/2005/8/layout/hierarchy1"/>
    <dgm:cxn modelId="{6C53263B-5023-EC40-A68D-5A6F3111924E}" type="presParOf" srcId="{A9094317-AF09-984D-92DC-C31442E28D00}" destId="{5D2BB038-E94D-8541-8EC6-AE626CC32A52}" srcOrd="0" destOrd="0" presId="urn:microsoft.com/office/officeart/2005/8/layout/hierarchy1"/>
    <dgm:cxn modelId="{CB5798B9-1412-104C-B09A-EB934B9EDF42}" type="presParOf" srcId="{5D2BB038-E94D-8541-8EC6-AE626CC32A52}" destId="{C1347621-2597-1E41-85A6-8B1E241EF5BA}" srcOrd="0" destOrd="0" presId="urn:microsoft.com/office/officeart/2005/8/layout/hierarchy1"/>
    <dgm:cxn modelId="{26E17411-CD45-D642-8A1B-289AD4CFF27F}" type="presParOf" srcId="{5D2BB038-E94D-8541-8EC6-AE626CC32A52}" destId="{99B9E47D-5D0D-014C-BE56-4CBEE65B2F5B}" srcOrd="1" destOrd="0" presId="urn:microsoft.com/office/officeart/2005/8/layout/hierarchy1"/>
    <dgm:cxn modelId="{72BAF9A0-700C-B646-9E1D-F4C4C2A97182}" type="presParOf" srcId="{A9094317-AF09-984D-92DC-C31442E28D00}" destId="{7973365F-AD07-A340-A633-DE3FE267BA49}" srcOrd="1" destOrd="0" presId="urn:microsoft.com/office/officeart/2005/8/layout/hierarchy1"/>
    <dgm:cxn modelId="{6CDAAB1F-696A-374F-B85B-4F6BE88EFE23}" type="presParOf" srcId="{7973365F-AD07-A340-A633-DE3FE267BA49}" destId="{A18C7BA6-B32B-4248-BE4D-9B71080A870B}" srcOrd="0" destOrd="0" presId="urn:microsoft.com/office/officeart/2005/8/layout/hierarchy1"/>
    <dgm:cxn modelId="{FAB2C279-1F9E-C140-AF46-4ADA75E13304}" type="presParOf" srcId="{7973365F-AD07-A340-A633-DE3FE267BA49}" destId="{7F06BF71-8737-B648-9831-07168615D614}" srcOrd="1" destOrd="0" presId="urn:microsoft.com/office/officeart/2005/8/layout/hierarchy1"/>
    <dgm:cxn modelId="{D3C5D240-1D58-0B47-9762-B6322CAEDC8B}" type="presParOf" srcId="{7F06BF71-8737-B648-9831-07168615D614}" destId="{E83F555D-BC22-B54F-9D0D-1E8F36C7277B}" srcOrd="0" destOrd="0" presId="urn:microsoft.com/office/officeart/2005/8/layout/hierarchy1"/>
    <dgm:cxn modelId="{8E49012B-0A2C-944D-A43F-A0B45F3A2101}" type="presParOf" srcId="{E83F555D-BC22-B54F-9D0D-1E8F36C7277B}" destId="{5D2B1B53-6158-CA42-9483-A2657568AFAF}" srcOrd="0" destOrd="0" presId="urn:microsoft.com/office/officeart/2005/8/layout/hierarchy1"/>
    <dgm:cxn modelId="{C01ABE0D-8E44-364E-A2A4-183B2BF020C3}" type="presParOf" srcId="{E83F555D-BC22-B54F-9D0D-1E8F36C7277B}" destId="{F7DA44E2-40CF-374B-8C3A-2059F14CA005}" srcOrd="1" destOrd="0" presId="urn:microsoft.com/office/officeart/2005/8/layout/hierarchy1"/>
    <dgm:cxn modelId="{F31DCB76-EFB9-6B4B-93F4-2A039C1BE910}" type="presParOf" srcId="{7F06BF71-8737-B648-9831-07168615D614}" destId="{83120D84-CE00-A241-8C3D-0BD89F719152}" srcOrd="1" destOrd="0" presId="urn:microsoft.com/office/officeart/2005/8/layout/hierarchy1"/>
    <dgm:cxn modelId="{DF4D6782-3F8C-3F49-8BD6-9D7920835FF0}" type="presParOf" srcId="{83120D84-CE00-A241-8C3D-0BD89F719152}" destId="{9A09626B-959F-CD44-A882-D81247938B40}" srcOrd="0" destOrd="0" presId="urn:microsoft.com/office/officeart/2005/8/layout/hierarchy1"/>
    <dgm:cxn modelId="{7B9E74CD-DA7E-CC42-AAE0-9886FEB2741B}" type="presParOf" srcId="{83120D84-CE00-A241-8C3D-0BD89F719152}" destId="{BE7490DB-2727-BC4F-9B9C-917F887641BD}" srcOrd="1" destOrd="0" presId="urn:microsoft.com/office/officeart/2005/8/layout/hierarchy1"/>
    <dgm:cxn modelId="{1091A39A-8706-D641-A42B-5B02ECA2ED1F}" type="presParOf" srcId="{BE7490DB-2727-BC4F-9B9C-917F887641BD}" destId="{558C70CF-1141-3443-9A27-2C7BAF2F2B8C}" srcOrd="0" destOrd="0" presId="urn:microsoft.com/office/officeart/2005/8/layout/hierarchy1"/>
    <dgm:cxn modelId="{B5B90D0C-C723-F641-9B67-063BD1E7BCA0}" type="presParOf" srcId="{558C70CF-1141-3443-9A27-2C7BAF2F2B8C}" destId="{AC3B9455-8FD1-744E-87C5-3F56CFDACFB5}" srcOrd="0" destOrd="0" presId="urn:microsoft.com/office/officeart/2005/8/layout/hierarchy1"/>
    <dgm:cxn modelId="{437A8B35-CA31-C94A-854C-59A1F22CBC6A}" type="presParOf" srcId="{558C70CF-1141-3443-9A27-2C7BAF2F2B8C}" destId="{D4419759-2A80-2748-A555-D2176F26F62D}" srcOrd="1" destOrd="0" presId="urn:microsoft.com/office/officeart/2005/8/layout/hierarchy1"/>
    <dgm:cxn modelId="{93DE238A-13D8-9E44-990F-C52B367F881F}" type="presParOf" srcId="{BE7490DB-2727-BC4F-9B9C-917F887641BD}" destId="{496C28B5-91F3-3E48-AFCA-1BE3D1F4248E}" srcOrd="1" destOrd="0" presId="urn:microsoft.com/office/officeart/2005/8/layout/hierarchy1"/>
    <dgm:cxn modelId="{2126D157-B15F-8E45-AD3D-2D19A1B73995}" type="presParOf" srcId="{496C28B5-91F3-3E48-AFCA-1BE3D1F4248E}" destId="{0360642E-5078-4944-A249-3EF39BD5DEEA}" srcOrd="0" destOrd="0" presId="urn:microsoft.com/office/officeart/2005/8/layout/hierarchy1"/>
    <dgm:cxn modelId="{B0E74207-6F13-8C4D-BEA9-B798335A8AF3}" type="presParOf" srcId="{496C28B5-91F3-3E48-AFCA-1BE3D1F4248E}" destId="{9562324E-8ED5-B249-A6A4-93A96E0F5547}" srcOrd="1" destOrd="0" presId="urn:microsoft.com/office/officeart/2005/8/layout/hierarchy1"/>
    <dgm:cxn modelId="{B566BB32-9D2D-4245-B865-4A7642350B52}" type="presParOf" srcId="{9562324E-8ED5-B249-A6A4-93A96E0F5547}" destId="{67CA02F5-9033-2242-AF03-7B0D201FA98F}" srcOrd="0" destOrd="0" presId="urn:microsoft.com/office/officeart/2005/8/layout/hierarchy1"/>
    <dgm:cxn modelId="{0E746DB3-DCE9-A540-A905-0B3E834D3401}" type="presParOf" srcId="{67CA02F5-9033-2242-AF03-7B0D201FA98F}" destId="{A378697E-C6BE-6641-9ADF-76E70665DA87}" srcOrd="0" destOrd="0" presId="urn:microsoft.com/office/officeart/2005/8/layout/hierarchy1"/>
    <dgm:cxn modelId="{9B3E35AF-3FAC-F848-BD65-A758A498B078}" type="presParOf" srcId="{67CA02F5-9033-2242-AF03-7B0D201FA98F}" destId="{652F30CB-90AF-F64F-A4AD-5DB28F05B5CD}" srcOrd="1" destOrd="0" presId="urn:microsoft.com/office/officeart/2005/8/layout/hierarchy1"/>
    <dgm:cxn modelId="{54A7C81E-804B-9D47-8D6F-71F66EBE3657}" type="presParOf" srcId="{9562324E-8ED5-B249-A6A4-93A96E0F5547}" destId="{EFEE7F75-78DE-574E-92B5-46DB8931F6A8}" srcOrd="1" destOrd="0" presId="urn:microsoft.com/office/officeart/2005/8/layout/hierarchy1"/>
    <dgm:cxn modelId="{8BA65DDB-66EF-0041-9A56-34E8E04BA7DC}" type="presParOf" srcId="{EFEE7F75-78DE-574E-92B5-46DB8931F6A8}" destId="{BA9B48DB-BF20-0640-A067-0C0878D900EE}" srcOrd="0" destOrd="0" presId="urn:microsoft.com/office/officeart/2005/8/layout/hierarchy1"/>
    <dgm:cxn modelId="{880CEA20-422A-A146-AA4D-8D15C0FAC807}" type="presParOf" srcId="{EFEE7F75-78DE-574E-92B5-46DB8931F6A8}" destId="{6CD3AD8E-D9A9-8C4A-A312-491C59B27E77}" srcOrd="1" destOrd="0" presId="urn:microsoft.com/office/officeart/2005/8/layout/hierarchy1"/>
    <dgm:cxn modelId="{8A95B5C5-E879-AC41-AAB9-4686DA517F8B}" type="presParOf" srcId="{6CD3AD8E-D9A9-8C4A-A312-491C59B27E77}" destId="{D80E3826-2A72-E447-A227-33CEA3557FA3}" srcOrd="0" destOrd="0" presId="urn:microsoft.com/office/officeart/2005/8/layout/hierarchy1"/>
    <dgm:cxn modelId="{C08A7787-E4EE-334A-920A-5F06F9F8BED0}" type="presParOf" srcId="{D80E3826-2A72-E447-A227-33CEA3557FA3}" destId="{413B06A1-FA73-3B42-A30F-6F42504D1AF9}" srcOrd="0" destOrd="0" presId="urn:microsoft.com/office/officeart/2005/8/layout/hierarchy1"/>
    <dgm:cxn modelId="{CFD647DA-44A6-7F48-A3E5-4132D377C2FE}" type="presParOf" srcId="{D80E3826-2A72-E447-A227-33CEA3557FA3}" destId="{C2F369D5-D91A-7849-B19B-AD7FBC8137F3}" srcOrd="1" destOrd="0" presId="urn:microsoft.com/office/officeart/2005/8/layout/hierarchy1"/>
    <dgm:cxn modelId="{09A0D378-E1BB-D444-B6D9-4EA72836253B}" type="presParOf" srcId="{6CD3AD8E-D9A9-8C4A-A312-491C59B27E77}" destId="{23FF6546-45FA-6E42-977B-241B67B0DB0E}" srcOrd="1" destOrd="0" presId="urn:microsoft.com/office/officeart/2005/8/layout/hierarchy1"/>
    <dgm:cxn modelId="{D6F9AB70-BC71-EF4B-A83B-F3A5028C00F6}" type="presParOf" srcId="{D10E3049-C10D-C54B-A0FF-B1DCA30EF87C}" destId="{1925EC8D-7914-7240-8E38-2BF8C2BA022E}" srcOrd="4" destOrd="0" presId="urn:microsoft.com/office/officeart/2005/8/layout/hierarchy1"/>
    <dgm:cxn modelId="{560714AA-0A84-4946-A65E-192139EA1B01}" type="presParOf" srcId="{1925EC8D-7914-7240-8E38-2BF8C2BA022E}" destId="{2A05F6F9-07AE-A64F-A733-1D0F34C76864}" srcOrd="0" destOrd="0" presId="urn:microsoft.com/office/officeart/2005/8/layout/hierarchy1"/>
    <dgm:cxn modelId="{B76A80D7-9CC5-8744-B66F-690675C1DE0F}" type="presParOf" srcId="{2A05F6F9-07AE-A64F-A733-1D0F34C76864}" destId="{41128CC6-47CD-1F46-8562-86D21E089625}" srcOrd="0" destOrd="0" presId="urn:microsoft.com/office/officeart/2005/8/layout/hierarchy1"/>
    <dgm:cxn modelId="{9BBA3FA0-7D1C-DF4E-AA1F-2821EA4D531F}" type="presParOf" srcId="{2A05F6F9-07AE-A64F-A733-1D0F34C76864}" destId="{3ECE37CA-F8CF-F04B-A21C-82380363503A}" srcOrd="1" destOrd="0" presId="urn:microsoft.com/office/officeart/2005/8/layout/hierarchy1"/>
    <dgm:cxn modelId="{51D46DC8-7E6F-F148-BF49-219F9B1FA6FB}" type="presParOf" srcId="{1925EC8D-7914-7240-8E38-2BF8C2BA022E}" destId="{C9DBE2F5-B8B9-2540-9A72-08ABEBFB127D}" srcOrd="1" destOrd="0" presId="urn:microsoft.com/office/officeart/2005/8/layout/hierarchy1"/>
    <dgm:cxn modelId="{F19B3692-9221-B841-A5B1-A50F71F8FEF8}" type="presParOf" srcId="{C9DBE2F5-B8B9-2540-9A72-08ABEBFB127D}" destId="{6864447F-DBAF-284C-8276-0289A3708626}" srcOrd="0" destOrd="0" presId="urn:microsoft.com/office/officeart/2005/8/layout/hierarchy1"/>
    <dgm:cxn modelId="{AE98685F-3F57-A249-9658-05254399E70F}" type="presParOf" srcId="{C9DBE2F5-B8B9-2540-9A72-08ABEBFB127D}" destId="{825CB9A6-B830-9648-864A-D8FF02C16346}" srcOrd="1" destOrd="0" presId="urn:microsoft.com/office/officeart/2005/8/layout/hierarchy1"/>
    <dgm:cxn modelId="{D8FF0219-46CA-E84D-87BB-F3E476344C3F}" type="presParOf" srcId="{825CB9A6-B830-9648-864A-D8FF02C16346}" destId="{2E4BBE93-D8FD-2446-BE8E-9B0393A5131F}" srcOrd="0" destOrd="0" presId="urn:microsoft.com/office/officeart/2005/8/layout/hierarchy1"/>
    <dgm:cxn modelId="{4CE02EC4-87E3-DF4F-B322-937EDF82A4C0}" type="presParOf" srcId="{2E4BBE93-D8FD-2446-BE8E-9B0393A5131F}" destId="{90F0076B-CC5A-B94A-9FE7-527FC4EAFD7B}" srcOrd="0" destOrd="0" presId="urn:microsoft.com/office/officeart/2005/8/layout/hierarchy1"/>
    <dgm:cxn modelId="{B6EF8A55-AFDE-7440-B4AC-79519BF7B2FE}" type="presParOf" srcId="{2E4BBE93-D8FD-2446-BE8E-9B0393A5131F}" destId="{73D07C28-B074-F14A-901D-25991CDA1784}" srcOrd="1" destOrd="0" presId="urn:microsoft.com/office/officeart/2005/8/layout/hierarchy1"/>
    <dgm:cxn modelId="{249EBA96-79CF-C54A-92EB-A0ABBAAD28D1}" type="presParOf" srcId="{825CB9A6-B830-9648-864A-D8FF02C16346}" destId="{34E80B36-78AF-9C4F-8ED9-29DA83E68F3A}" srcOrd="1" destOrd="0" presId="urn:microsoft.com/office/officeart/2005/8/layout/hierarchy1"/>
    <dgm:cxn modelId="{EBB6FDF1-AFD7-4C43-A35A-37BFF64AD25D}" type="presParOf" srcId="{34E80B36-78AF-9C4F-8ED9-29DA83E68F3A}" destId="{39452B83-DFC0-8245-A374-D5E202F02980}" srcOrd="0" destOrd="0" presId="urn:microsoft.com/office/officeart/2005/8/layout/hierarchy1"/>
    <dgm:cxn modelId="{83706924-3442-F541-89CB-18FB1AAEFF46}" type="presParOf" srcId="{34E80B36-78AF-9C4F-8ED9-29DA83E68F3A}" destId="{0C21CE41-FDE8-F746-B4AE-6DD854CFA194}" srcOrd="1" destOrd="0" presId="urn:microsoft.com/office/officeart/2005/8/layout/hierarchy1"/>
    <dgm:cxn modelId="{88C81895-340E-EE44-B88B-275910EE67B2}" type="presParOf" srcId="{0C21CE41-FDE8-F746-B4AE-6DD854CFA194}" destId="{F5534147-6099-BF43-A408-B2F65E9B179C}" srcOrd="0" destOrd="0" presId="urn:microsoft.com/office/officeart/2005/8/layout/hierarchy1"/>
    <dgm:cxn modelId="{362E47D2-1D46-4049-BE1A-0DD7246187F3}" type="presParOf" srcId="{F5534147-6099-BF43-A408-B2F65E9B179C}" destId="{24A633A8-564E-4642-A476-37C315E9F993}" srcOrd="0" destOrd="0" presId="urn:microsoft.com/office/officeart/2005/8/layout/hierarchy1"/>
    <dgm:cxn modelId="{4BC11FB4-C81D-8641-835B-45C288E35288}" type="presParOf" srcId="{F5534147-6099-BF43-A408-B2F65E9B179C}" destId="{8AF9DDB7-EE25-F74A-988B-D2A0D8AB8625}" srcOrd="1" destOrd="0" presId="urn:microsoft.com/office/officeart/2005/8/layout/hierarchy1"/>
    <dgm:cxn modelId="{4867D24C-20E3-394E-A491-896A52C5DA67}" type="presParOf" srcId="{0C21CE41-FDE8-F746-B4AE-6DD854CFA194}" destId="{1DC7A513-A6FE-A940-966E-D365BAC25122}" srcOrd="1" destOrd="0" presId="urn:microsoft.com/office/officeart/2005/8/layout/hierarchy1"/>
    <dgm:cxn modelId="{D76421F7-2842-374E-B378-107119376DD6}" type="presParOf" srcId="{1DC7A513-A6FE-A940-966E-D365BAC25122}" destId="{54788D60-1527-D64C-ABA0-6B5B3A7BB5D5}" srcOrd="0" destOrd="0" presId="urn:microsoft.com/office/officeart/2005/8/layout/hierarchy1"/>
    <dgm:cxn modelId="{C738C4BF-084D-3D42-A6ED-79BE3DE06426}" type="presParOf" srcId="{1DC7A513-A6FE-A940-966E-D365BAC25122}" destId="{D170C171-4C92-4841-BE05-F505C89F6255}" srcOrd="1" destOrd="0" presId="urn:microsoft.com/office/officeart/2005/8/layout/hierarchy1"/>
    <dgm:cxn modelId="{054AFE39-F90B-7040-8493-56B3CD8DFBC9}" type="presParOf" srcId="{D170C171-4C92-4841-BE05-F505C89F6255}" destId="{DB95F119-13CF-F942-B6E4-068D8709E577}" srcOrd="0" destOrd="0" presId="urn:microsoft.com/office/officeart/2005/8/layout/hierarchy1"/>
    <dgm:cxn modelId="{0B5F8355-D53E-EA47-98C7-FC4ACCC62840}" type="presParOf" srcId="{DB95F119-13CF-F942-B6E4-068D8709E577}" destId="{A840D288-7263-5A46-BC56-77C8D2C1243D}" srcOrd="0" destOrd="0" presId="urn:microsoft.com/office/officeart/2005/8/layout/hierarchy1"/>
    <dgm:cxn modelId="{C315729C-2FD6-294B-B355-DD36FA926CAC}" type="presParOf" srcId="{DB95F119-13CF-F942-B6E4-068D8709E577}" destId="{1CA402B8-440C-8C41-B05A-4412B84D5D48}" srcOrd="1" destOrd="0" presId="urn:microsoft.com/office/officeart/2005/8/layout/hierarchy1"/>
    <dgm:cxn modelId="{679664DD-6A8F-1945-8E64-2C3BFE3B89B5}" type="presParOf" srcId="{D170C171-4C92-4841-BE05-F505C89F6255}" destId="{AACDE46C-3F53-CA4E-9714-3E5DB27FE1AD}" srcOrd="1" destOrd="0" presId="urn:microsoft.com/office/officeart/2005/8/layout/hierarchy1"/>
    <dgm:cxn modelId="{D693EA38-8661-4341-BB97-FEEF3D4353CD}" type="presParOf" srcId="{AACDE46C-3F53-CA4E-9714-3E5DB27FE1AD}" destId="{239434EB-6561-B341-9939-EC0B9D9DE89C}" srcOrd="0" destOrd="0" presId="urn:microsoft.com/office/officeart/2005/8/layout/hierarchy1"/>
    <dgm:cxn modelId="{536872E7-4FA6-4445-B815-5607426E4D6E}" type="presParOf" srcId="{AACDE46C-3F53-CA4E-9714-3E5DB27FE1AD}" destId="{FCBC027D-9072-1E4D-927E-F572193FB25C}" srcOrd="1" destOrd="0" presId="urn:microsoft.com/office/officeart/2005/8/layout/hierarchy1"/>
    <dgm:cxn modelId="{2265433B-6A9A-864A-B5A1-DFD595730894}" type="presParOf" srcId="{FCBC027D-9072-1E4D-927E-F572193FB25C}" destId="{254E6E64-F13C-834E-9A92-8E444218B222}" srcOrd="0" destOrd="0" presId="urn:microsoft.com/office/officeart/2005/8/layout/hierarchy1"/>
    <dgm:cxn modelId="{1D1D1E01-670C-084B-942B-25A3F0CF7130}" type="presParOf" srcId="{254E6E64-F13C-834E-9A92-8E444218B222}" destId="{F9FB700A-6FE2-5B4A-A67D-E603532E39FB}" srcOrd="0" destOrd="0" presId="urn:microsoft.com/office/officeart/2005/8/layout/hierarchy1"/>
    <dgm:cxn modelId="{1260BEAB-5243-894A-B4AF-6687B64EA1C9}" type="presParOf" srcId="{254E6E64-F13C-834E-9A92-8E444218B222}" destId="{B17A0302-9473-9945-923D-00834909A4AD}" srcOrd="1" destOrd="0" presId="urn:microsoft.com/office/officeart/2005/8/layout/hierarchy1"/>
    <dgm:cxn modelId="{7118C802-BFF0-7B40-90F0-D41E1F9DDD1B}" type="presParOf" srcId="{FCBC027D-9072-1E4D-927E-F572193FB25C}" destId="{17B554F7-48CC-3E49-A8FD-E1D1D922108A}" srcOrd="1" destOrd="0" presId="urn:microsoft.com/office/officeart/2005/8/layout/hierarchy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52697C-9AF7-40E4-8E29-AE8680A0BCBD}" type="datetimeFigureOut">
              <a:rPr lang="en-US" smtClean="0"/>
              <a:pPr/>
              <a:t>8/29/2022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434F36-59F5-4C01-9505-6E6E7D6D64D9}" type="slidenum">
              <a:rPr lang="en-US" smtClean="0"/>
              <a:pPr/>
              <a:t>‹#›</a:t>
            </a:fld>
            <a:endParaRPr lang="en-US"/>
          </a:p>
        </p:txBody>
      </p:sp>
    </p:spTree>
    <p:extLst>
      <p:ext uri="{BB962C8B-B14F-4D97-AF65-F5344CB8AC3E}">
        <p14:creationId xmlns:p14="http://schemas.microsoft.com/office/powerpoint/2010/main" val="2205684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These slides are optional—you may want to use them to review what was covered in the SAPST.</a:t>
            </a:r>
          </a:p>
          <a:p>
            <a:endParaRPr lang="en-US" baseline="0" dirty="0" smtClean="0"/>
          </a:p>
          <a:p>
            <a:r>
              <a:rPr lang="en-US" b="1" baseline="0" dirty="0" smtClean="0"/>
              <a:t>(NOTE: These slides are automated and will proceed to the next slide every 3 seconds, in slide show</a:t>
            </a:r>
            <a:r>
              <a:rPr lang="en-US" baseline="0" dirty="0" smtClean="0"/>
              <a: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Explain to participants that these slides show the journey</a:t>
            </a:r>
            <a:r>
              <a:rPr lang="en-US" baseline="0" dirty="0" smtClean="0"/>
              <a:t> they have been on over the past four days of this training.</a:t>
            </a:r>
          </a:p>
          <a:p>
            <a:endParaRPr lang="en-US" baseline="0" dirty="0" smtClean="0"/>
          </a:p>
          <a:p>
            <a:r>
              <a:rPr lang="en-US" baseline="0" dirty="0" smtClean="0"/>
              <a:t>_______________</a:t>
            </a:r>
          </a:p>
          <a:p>
            <a:endParaRPr lang="en-US" baseline="0" dirty="0" smtClean="0"/>
          </a:p>
          <a:p>
            <a:r>
              <a:rPr lang="en-US" baseline="0" dirty="0" smtClean="0"/>
              <a:t>IMAGE: http://</a:t>
            </a:r>
            <a:r>
              <a:rPr lang="en-US" baseline="0" dirty="0" err="1" smtClean="0"/>
              <a:t>www.imageafter.com/image.php?image</a:t>
            </a:r>
            <a:r>
              <a:rPr lang="en-US" baseline="0" dirty="0" smtClean="0"/>
              <a:t>=b13nature_landscapes074.jpg</a:t>
            </a:r>
            <a:endParaRPr lang="en-US" dirty="0"/>
          </a:p>
        </p:txBody>
      </p:sp>
      <p:sp>
        <p:nvSpPr>
          <p:cNvPr id="4" name="Slide Number Placeholder 3"/>
          <p:cNvSpPr>
            <a:spLocks noGrp="1"/>
          </p:cNvSpPr>
          <p:nvPr>
            <p:ph type="sldNum" sz="quarter" idx="10"/>
          </p:nvPr>
        </p:nvSpPr>
        <p:spPr/>
        <p:txBody>
          <a:bodyPr/>
          <a:lstStyle/>
          <a:p>
            <a:fld id="{C2434F36-59F5-4C01-9505-6E6E7D6D64D9}" type="slidenum">
              <a:rPr lang="en-US" smtClean="0"/>
              <a:pPr/>
              <a:t>1</a:t>
            </a:fld>
            <a:endParaRPr lang="en-US"/>
          </a:p>
        </p:txBody>
      </p:sp>
    </p:spTree>
    <p:extLst>
      <p:ext uri="{BB962C8B-B14F-4D97-AF65-F5344CB8AC3E}">
        <p14:creationId xmlns:p14="http://schemas.microsoft.com/office/powerpoint/2010/main" val="2909418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bwMode="auto">
          <a:xfrm>
            <a:off x="2052638" y="520700"/>
            <a:ext cx="2760662" cy="2070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Rectangle 3"/>
          <p:cNvSpPr>
            <a:spLocks noGrp="1" noChangeArrowheads="1"/>
          </p:cNvSpPr>
          <p:nvPr>
            <p:ph type="body" idx="1"/>
          </p:nvPr>
        </p:nvSpPr>
        <p:spPr bwMode="auto">
          <a:xfrm>
            <a:off x="685800" y="2857500"/>
            <a:ext cx="5486400" cy="5037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eaLnBrk="1" hangingPunct="1">
              <a:lnSpc>
                <a:spcPct val="90000"/>
              </a:lnSpc>
              <a:spcBef>
                <a:spcPct val="0"/>
              </a:spcBef>
            </a:pPr>
            <a:r>
              <a:rPr lang="en-US" altLang="en-US" sz="1000" dirty="0" smtClean="0">
                <a:latin typeface="Arial" panose="020B0604020202020204" pitchFamily="34" charset="0"/>
                <a:cs typeface="Arial" panose="020B0604020202020204" pitchFamily="34" charset="0"/>
              </a:rPr>
              <a:t>Explain the logic model and connect it to epidemiology:</a:t>
            </a:r>
          </a:p>
          <a:p>
            <a:pPr>
              <a:lnSpc>
                <a:spcPct val="90000"/>
              </a:lnSpc>
              <a:spcBef>
                <a:spcPct val="0"/>
              </a:spcBef>
              <a:buFontTx/>
              <a:buChar char="•"/>
            </a:pPr>
            <a:r>
              <a:rPr lang="en-US" altLang="en-US" sz="1000" b="1" u="sng" dirty="0" smtClean="0">
                <a:latin typeface="Arial" panose="020B0604020202020204" pitchFamily="34" charset="0"/>
                <a:cs typeface="Arial" panose="020B0604020202020204" pitchFamily="34" charset="0"/>
              </a:rPr>
              <a:t>The logic model is the “</a:t>
            </a:r>
            <a:r>
              <a:rPr lang="en-US" altLang="ja-JP" sz="1000" b="1" u="sng" dirty="0" smtClean="0">
                <a:latin typeface="Arial" panose="020B0604020202020204" pitchFamily="34" charset="0"/>
                <a:cs typeface="Arial" panose="020B0604020202020204" pitchFamily="34" charset="0"/>
              </a:rPr>
              <a:t>roadmap”</a:t>
            </a:r>
            <a:r>
              <a:rPr lang="en-US" altLang="ja-JP" sz="1000" b="1" dirty="0" smtClean="0">
                <a:latin typeface="Arial" panose="020B0604020202020204" pitchFamily="34" charset="0"/>
                <a:cs typeface="Arial" panose="020B0604020202020204" pitchFamily="34" charset="0"/>
              </a:rPr>
              <a:t>  </a:t>
            </a:r>
            <a:r>
              <a:rPr lang="en-US" altLang="ja-JP" sz="1000" dirty="0" smtClean="0">
                <a:latin typeface="Arial" panose="020B0604020202020204" pitchFamily="34" charset="0"/>
                <a:cs typeface="Arial" panose="020B0604020202020204" pitchFamily="34" charset="0"/>
              </a:rPr>
              <a:t>we use, and the first stop is assessing substance use—its problems and related behaviors </a:t>
            </a:r>
          </a:p>
          <a:p>
            <a:pPr>
              <a:lnSpc>
                <a:spcPct val="90000"/>
              </a:lnSpc>
              <a:spcBef>
                <a:spcPct val="0"/>
              </a:spcBef>
              <a:buFontTx/>
              <a:buChar char="•"/>
            </a:pPr>
            <a:r>
              <a:rPr lang="en-US" altLang="en-US" sz="1000" b="1" u="sng" dirty="0" smtClean="0">
                <a:latin typeface="Arial" panose="020B0604020202020204" pitchFamily="34" charset="0"/>
                <a:cs typeface="Arial" panose="020B0604020202020204" pitchFamily="34" charset="0"/>
              </a:rPr>
              <a:t>Epidemiology is </a:t>
            </a:r>
            <a:r>
              <a:rPr lang="en-US" altLang="en-US" sz="1000" b="1" i="1" u="sng" dirty="0" smtClean="0">
                <a:latin typeface="Arial" panose="020B0604020202020204" pitchFamily="34" charset="0"/>
                <a:cs typeface="Arial" panose="020B0604020202020204" pitchFamily="34" charset="0"/>
              </a:rPr>
              <a:t>how</a:t>
            </a:r>
            <a:r>
              <a:rPr lang="en-US" altLang="en-US" sz="1000" b="1" u="sng" dirty="0" smtClean="0">
                <a:latin typeface="Arial" panose="020B0604020202020204" pitchFamily="34" charset="0"/>
                <a:cs typeface="Arial" panose="020B0604020202020204" pitchFamily="34" charset="0"/>
              </a:rPr>
              <a:t> </a:t>
            </a:r>
            <a:r>
              <a:rPr lang="en-US" altLang="en-US" sz="1000" dirty="0" smtClean="0">
                <a:latin typeface="Arial" panose="020B0604020202020204" pitchFamily="34" charset="0"/>
                <a:cs typeface="Arial" panose="020B0604020202020204" pitchFamily="34" charset="0"/>
              </a:rPr>
              <a:t>we do the assessment </a:t>
            </a:r>
          </a:p>
          <a:p>
            <a:pPr eaLnBrk="1" hangingPunct="1">
              <a:lnSpc>
                <a:spcPct val="90000"/>
              </a:lnSpc>
              <a:spcBef>
                <a:spcPct val="0"/>
              </a:spcBef>
            </a:pPr>
            <a:endParaRPr lang="en-US" altLang="en-US" sz="1000" b="1" u="sng" dirty="0" smtClean="0">
              <a:latin typeface="Arial" panose="020B0604020202020204" pitchFamily="34" charset="0"/>
              <a:cs typeface="Arial" panose="020B0604020202020204" pitchFamily="34" charset="0"/>
            </a:endParaRPr>
          </a:p>
          <a:p>
            <a:pPr eaLnBrk="1" hangingPunct="1">
              <a:lnSpc>
                <a:spcPct val="90000"/>
              </a:lnSpc>
              <a:spcBef>
                <a:spcPct val="0"/>
              </a:spcBef>
            </a:pPr>
            <a:r>
              <a:rPr lang="en-US" altLang="en-US" sz="1000" b="1" u="sng" dirty="0" smtClean="0">
                <a:latin typeface="Arial" panose="020B0604020202020204" pitchFamily="34" charset="0"/>
                <a:cs typeface="Arial" panose="020B0604020202020204" pitchFamily="34" charset="0"/>
              </a:rPr>
              <a:t>Reflect on how prevention was done in the past</a:t>
            </a:r>
            <a:r>
              <a:rPr lang="en-US" altLang="en-US" sz="1000" dirty="0" smtClean="0">
                <a:latin typeface="Arial" panose="020B0604020202020204" pitchFamily="34" charset="0"/>
                <a:cs typeface="Arial" panose="020B0604020202020204" pitchFamily="34" charset="0"/>
              </a:rPr>
              <a:t>:</a:t>
            </a:r>
          </a:p>
          <a:p>
            <a:pPr eaLnBrk="1" hangingPunct="1">
              <a:lnSpc>
                <a:spcPct val="90000"/>
              </a:lnSpc>
              <a:spcBef>
                <a:spcPct val="0"/>
              </a:spcBef>
            </a:pPr>
            <a:r>
              <a:rPr lang="en-US" altLang="en-US" sz="1000" dirty="0" smtClean="0">
                <a:latin typeface="Arial" panose="020B0604020202020204" pitchFamily="34" charset="0"/>
                <a:cs typeface="Arial" panose="020B0604020202020204" pitchFamily="34" charset="0"/>
              </a:rPr>
              <a:t>In the past, when looking at the problems faced by communities, we typically went straight to finding solutions and selecting interventions. However, the SPF process recommends that we do the following:</a:t>
            </a:r>
          </a:p>
          <a:p>
            <a:pPr eaLnBrk="1" hangingPunct="1">
              <a:lnSpc>
                <a:spcPct val="90000"/>
              </a:lnSpc>
              <a:spcBef>
                <a:spcPct val="0"/>
              </a:spcBef>
              <a:buFontTx/>
              <a:buChar char="•"/>
            </a:pPr>
            <a:r>
              <a:rPr lang="en-US" altLang="en-US" sz="1000" dirty="0" smtClean="0">
                <a:latin typeface="Arial" panose="020B0604020202020204" pitchFamily="34" charset="0"/>
                <a:cs typeface="Arial" panose="020B0604020202020204" pitchFamily="34" charset="0"/>
              </a:rPr>
              <a:t>Use </a:t>
            </a:r>
            <a:r>
              <a:rPr lang="en-US" altLang="en-US" sz="1000" b="1" u="sng" dirty="0" smtClean="0">
                <a:latin typeface="Arial" panose="020B0604020202020204" pitchFamily="34" charset="0"/>
                <a:cs typeface="Arial" panose="020B0604020202020204" pitchFamily="34" charset="0"/>
              </a:rPr>
              <a:t>data to learn about the problems </a:t>
            </a:r>
            <a:r>
              <a:rPr lang="en-US" altLang="en-US" sz="1000" dirty="0" smtClean="0">
                <a:latin typeface="Arial" panose="020B0604020202020204" pitchFamily="34" charset="0"/>
                <a:cs typeface="Arial" panose="020B0604020202020204" pitchFamily="34" charset="0"/>
              </a:rPr>
              <a:t>in a community.</a:t>
            </a:r>
          </a:p>
          <a:p>
            <a:pPr eaLnBrk="1" hangingPunct="1">
              <a:lnSpc>
                <a:spcPct val="90000"/>
              </a:lnSpc>
              <a:spcBef>
                <a:spcPct val="0"/>
              </a:spcBef>
              <a:buFontTx/>
              <a:buChar char="•"/>
            </a:pPr>
            <a:r>
              <a:rPr lang="en-US" altLang="en-US" sz="1000" dirty="0" smtClean="0">
                <a:latin typeface="Arial" panose="020B0604020202020204" pitchFamily="34" charset="0"/>
                <a:cs typeface="Arial" panose="020B0604020202020204" pitchFamily="34" charset="0"/>
              </a:rPr>
              <a:t>Look at the factors that influence and contribute to the problem. </a:t>
            </a:r>
          </a:p>
          <a:p>
            <a:pPr eaLnBrk="1" hangingPunct="1">
              <a:lnSpc>
                <a:spcPct val="90000"/>
              </a:lnSpc>
              <a:spcBef>
                <a:spcPct val="0"/>
              </a:spcBef>
              <a:buFontTx/>
              <a:buAutoNum type="arabicPeriod"/>
            </a:pPr>
            <a:endParaRPr lang="en-US" altLang="en-US" sz="1000" b="1" u="sng" dirty="0" smtClean="0">
              <a:latin typeface="Arial" panose="020B0604020202020204" pitchFamily="34" charset="0"/>
              <a:cs typeface="Arial" panose="020B0604020202020204" pitchFamily="34" charset="0"/>
            </a:endParaRPr>
          </a:p>
          <a:p>
            <a:pPr eaLnBrk="1" hangingPunct="1">
              <a:lnSpc>
                <a:spcPct val="90000"/>
              </a:lnSpc>
              <a:spcBef>
                <a:spcPct val="0"/>
              </a:spcBef>
            </a:pPr>
            <a:r>
              <a:rPr lang="en-US" altLang="en-US" sz="1000" b="1" u="sng" dirty="0" smtClean="0">
                <a:latin typeface="Arial" panose="020B0604020202020204" pitchFamily="34" charset="0"/>
                <a:cs typeface="Arial" panose="020B0604020202020204" pitchFamily="34" charset="0"/>
              </a:rPr>
              <a:t>Once we know what the problem and the risk factors are—based on data—then we can select the best possible interventions</a:t>
            </a:r>
            <a:r>
              <a:rPr lang="en-US" altLang="en-US" sz="1000" dirty="0" smtClean="0">
                <a:latin typeface="Arial" panose="020B0604020202020204" pitchFamily="34" charset="0"/>
                <a:cs typeface="Arial" panose="020B0604020202020204" pitchFamily="34" charset="0"/>
              </a:rPr>
              <a:t>. </a:t>
            </a:r>
          </a:p>
          <a:p>
            <a:pPr eaLnBrk="1" hangingPunct="1">
              <a:lnSpc>
                <a:spcPct val="90000"/>
              </a:lnSpc>
              <a:spcBef>
                <a:spcPct val="0"/>
              </a:spcBef>
            </a:pPr>
            <a:endParaRPr lang="en-US" altLang="en-US" sz="1000" dirty="0" smtClean="0">
              <a:latin typeface="Arial" panose="020B0604020202020204" pitchFamily="34" charset="0"/>
              <a:cs typeface="Arial" panose="020B0604020202020204" pitchFamily="34" charset="0"/>
            </a:endParaRPr>
          </a:p>
          <a:p>
            <a:pPr eaLnBrk="1" hangingPunct="1">
              <a:lnSpc>
                <a:spcPct val="90000"/>
              </a:lnSpc>
              <a:spcBef>
                <a:spcPct val="0"/>
              </a:spcBef>
            </a:pPr>
            <a:r>
              <a:rPr lang="en-US" altLang="en-US" sz="1000" dirty="0" smtClean="0">
                <a:latin typeface="Arial" panose="020B0604020202020204" pitchFamily="34" charset="0"/>
                <a:cs typeface="Arial" panose="020B0604020202020204" pitchFamily="34" charset="0"/>
              </a:rPr>
              <a:t>Provide an example (e.g., it may appear that the problem/related behavior in a community is adult drinking, but the data from traffic fatalities shows that it</a:t>
            </a:r>
            <a:r>
              <a:rPr lang="ja-JP" altLang="en-US" sz="1000" dirty="0" smtClean="0">
                <a:latin typeface="Arial" panose="020B0604020202020204" pitchFamily="34" charset="0"/>
                <a:cs typeface="Arial" panose="020B0604020202020204" pitchFamily="34" charset="0"/>
              </a:rPr>
              <a:t>’</a:t>
            </a:r>
            <a:r>
              <a:rPr lang="en-US" altLang="ja-JP" sz="1000" dirty="0" smtClean="0">
                <a:latin typeface="Arial" panose="020B0604020202020204" pitchFamily="34" charset="0"/>
                <a:cs typeface="Arial" panose="020B0604020202020204" pitchFamily="34" charset="0"/>
              </a:rPr>
              <a:t>s actually underage drinking, and the risk factors may include social access).</a:t>
            </a:r>
          </a:p>
          <a:p>
            <a:pPr eaLnBrk="1" hangingPunct="1">
              <a:lnSpc>
                <a:spcPct val="90000"/>
              </a:lnSpc>
              <a:spcBef>
                <a:spcPct val="0"/>
              </a:spcBef>
            </a:pPr>
            <a:endParaRPr lang="en-US" altLang="en-US" sz="1000" dirty="0" smtClean="0">
              <a:latin typeface="Arial" panose="020B0604020202020204" pitchFamily="34" charset="0"/>
              <a:cs typeface="Arial" panose="020B0604020202020204" pitchFamily="34" charset="0"/>
            </a:endParaRPr>
          </a:p>
          <a:p>
            <a:pPr eaLnBrk="1" hangingPunct="1">
              <a:lnSpc>
                <a:spcPct val="90000"/>
              </a:lnSpc>
              <a:spcBef>
                <a:spcPct val="0"/>
              </a:spcBef>
            </a:pPr>
            <a:r>
              <a:rPr lang="en-US" altLang="en-US" sz="1000" dirty="0" smtClean="0">
                <a:latin typeface="Arial" panose="020B0604020202020204" pitchFamily="34" charset="0"/>
                <a:cs typeface="Arial" panose="020B0604020202020204" pitchFamily="34" charset="0"/>
              </a:rPr>
              <a:t>Point out that the </a:t>
            </a:r>
            <a:r>
              <a:rPr lang="en-US" altLang="en-US" sz="1000" b="1" u="sng" dirty="0" smtClean="0">
                <a:latin typeface="Arial" panose="020B0604020202020204" pitchFamily="34" charset="0"/>
                <a:cs typeface="Arial" panose="020B0604020202020204" pitchFamily="34" charset="0"/>
              </a:rPr>
              <a:t>assessment relates to the first two parts of the logic model</a:t>
            </a:r>
            <a:r>
              <a:rPr lang="en-US" altLang="en-US" sz="1000" dirty="0" smtClean="0">
                <a:latin typeface="Arial" panose="020B0604020202020204" pitchFamily="34" charset="0"/>
                <a:cs typeface="Arial" panose="020B0604020202020204" pitchFamily="34" charset="0"/>
              </a:rPr>
              <a:t>: </a:t>
            </a:r>
          </a:p>
          <a:p>
            <a:pPr eaLnBrk="1" hangingPunct="1">
              <a:lnSpc>
                <a:spcPct val="90000"/>
              </a:lnSpc>
              <a:spcBef>
                <a:spcPct val="0"/>
              </a:spcBef>
              <a:buFontTx/>
              <a:buChar char="•"/>
            </a:pPr>
            <a:r>
              <a:rPr lang="en-US" altLang="en-US" sz="1000" dirty="0" smtClean="0">
                <a:latin typeface="Arial" panose="020B0604020202020204" pitchFamily="34" charset="0"/>
                <a:cs typeface="Arial" panose="020B0604020202020204" pitchFamily="34" charset="0"/>
              </a:rPr>
              <a:t>Problems and related behaviors </a:t>
            </a:r>
          </a:p>
          <a:p>
            <a:pPr eaLnBrk="1" hangingPunct="1">
              <a:lnSpc>
                <a:spcPct val="90000"/>
              </a:lnSpc>
              <a:spcBef>
                <a:spcPct val="0"/>
              </a:spcBef>
              <a:buFontTx/>
              <a:buChar char="•"/>
            </a:pPr>
            <a:r>
              <a:rPr lang="en-US" altLang="en-US" sz="1000" dirty="0" smtClean="0">
                <a:latin typeface="Arial" panose="020B0604020202020204" pitchFamily="34" charset="0"/>
                <a:cs typeface="Arial" panose="020B0604020202020204" pitchFamily="34" charset="0"/>
              </a:rPr>
              <a:t>Risk and protective factors</a:t>
            </a:r>
          </a:p>
          <a:p>
            <a:pPr eaLnBrk="1" hangingPunct="1">
              <a:lnSpc>
                <a:spcPct val="90000"/>
              </a:lnSpc>
              <a:spcBef>
                <a:spcPct val="0"/>
              </a:spcBef>
            </a:pPr>
            <a:endParaRPr lang="en-US" altLang="en-US" sz="1000" i="1" dirty="0" smtClean="0">
              <a:solidFill>
                <a:srgbClr val="FF0000"/>
              </a:solidFill>
              <a:latin typeface="Arial" panose="020B0604020202020204" pitchFamily="34" charset="0"/>
              <a:cs typeface="Arial" panose="020B0604020202020204" pitchFamily="34" charset="0"/>
            </a:endParaRPr>
          </a:p>
          <a:p>
            <a:pPr eaLnBrk="1" hangingPunct="1">
              <a:lnSpc>
                <a:spcPct val="90000"/>
              </a:lnSpc>
              <a:spcBef>
                <a:spcPct val="0"/>
              </a:spcBef>
            </a:pPr>
            <a:r>
              <a:rPr lang="en-US" altLang="en-US" sz="1000" i="1" dirty="0" smtClean="0">
                <a:solidFill>
                  <a:srgbClr val="FF0000"/>
                </a:solidFill>
                <a:latin typeface="Arial" panose="020B0604020202020204" pitchFamily="34" charset="0"/>
                <a:cs typeface="Arial" panose="020B0604020202020204" pitchFamily="34" charset="0"/>
              </a:rPr>
              <a:t>[In slideshow, click for other terms to appear.] </a:t>
            </a:r>
            <a:endParaRPr lang="en-US" altLang="en-US" sz="1000" dirty="0" smtClean="0">
              <a:latin typeface="Arial" panose="020B0604020202020204" pitchFamily="34" charset="0"/>
              <a:cs typeface="Arial" panose="020B0604020202020204" pitchFamily="34" charset="0"/>
            </a:endParaRPr>
          </a:p>
          <a:p>
            <a:pPr eaLnBrk="1" hangingPunct="1">
              <a:lnSpc>
                <a:spcPct val="90000"/>
              </a:lnSpc>
              <a:spcBef>
                <a:spcPct val="0"/>
              </a:spcBef>
            </a:pPr>
            <a:endParaRPr lang="en-US" altLang="en-US" sz="1000" dirty="0" smtClean="0">
              <a:latin typeface="Arial" panose="020B0604020202020204" pitchFamily="34" charset="0"/>
              <a:cs typeface="Arial" panose="020B0604020202020204" pitchFamily="34" charset="0"/>
            </a:endParaRPr>
          </a:p>
          <a:p>
            <a:pPr eaLnBrk="1" hangingPunct="1">
              <a:lnSpc>
                <a:spcPct val="90000"/>
              </a:lnSpc>
              <a:spcBef>
                <a:spcPct val="0"/>
              </a:spcBef>
            </a:pPr>
            <a:r>
              <a:rPr lang="en-US" altLang="en-US" sz="1000" dirty="0" smtClean="0">
                <a:latin typeface="Arial" panose="020B0604020202020204" pitchFamily="34" charset="0"/>
                <a:cs typeface="Arial" panose="020B0604020202020204" pitchFamily="34" charset="0"/>
              </a:rPr>
              <a:t>Make the point that the terms used in these boxes may vary:</a:t>
            </a:r>
          </a:p>
          <a:p>
            <a:pPr eaLnBrk="1" hangingPunct="1">
              <a:lnSpc>
                <a:spcPct val="90000"/>
              </a:lnSpc>
              <a:spcBef>
                <a:spcPct val="0"/>
              </a:spcBef>
              <a:buFontTx/>
              <a:buChar char="•"/>
            </a:pPr>
            <a:r>
              <a:rPr lang="en-US" altLang="en-US" sz="1000" dirty="0" smtClean="0">
                <a:latin typeface="Arial" panose="020B0604020202020204" pitchFamily="34" charset="0"/>
                <a:cs typeface="Arial" panose="020B0604020202020204" pitchFamily="34" charset="0"/>
              </a:rPr>
              <a:t>Some people may think of problems and related behaviors as consequences and consumption</a:t>
            </a:r>
          </a:p>
          <a:p>
            <a:pPr eaLnBrk="1" hangingPunct="1">
              <a:lnSpc>
                <a:spcPct val="90000"/>
              </a:lnSpc>
              <a:spcBef>
                <a:spcPct val="0"/>
              </a:spcBef>
              <a:buFontTx/>
              <a:buChar char="•"/>
            </a:pPr>
            <a:r>
              <a:rPr lang="en-US" altLang="en-US" sz="1000" dirty="0" smtClean="0">
                <a:latin typeface="Arial" panose="020B0604020202020204" pitchFamily="34" charset="0"/>
                <a:cs typeface="Arial" panose="020B0604020202020204" pitchFamily="34" charset="0"/>
              </a:rPr>
              <a:t>Some people may think of risk and protective factors as intervening variables or causal factors</a:t>
            </a:r>
          </a:p>
          <a:p>
            <a:pPr eaLnBrk="1" hangingPunct="1">
              <a:lnSpc>
                <a:spcPct val="90000"/>
              </a:lnSpc>
              <a:spcBef>
                <a:spcPct val="0"/>
              </a:spcBef>
              <a:buFontTx/>
              <a:buChar char="•"/>
            </a:pPr>
            <a:r>
              <a:rPr lang="en-US" altLang="en-US" sz="1000" dirty="0" smtClean="0">
                <a:latin typeface="Arial" panose="020B0604020202020204" pitchFamily="34" charset="0"/>
                <a:cs typeface="Arial" panose="020B0604020202020204" pitchFamily="34" charset="0"/>
              </a:rPr>
              <a:t>Some people may think of interventions as strategies</a:t>
            </a:r>
          </a:p>
          <a:p>
            <a:pPr eaLnBrk="1" hangingPunct="1">
              <a:lnSpc>
                <a:spcPct val="90000"/>
              </a:lnSpc>
              <a:spcBef>
                <a:spcPct val="0"/>
              </a:spcBef>
              <a:buFontTx/>
              <a:buChar char="•"/>
            </a:pPr>
            <a:endParaRPr lang="en-US" altLang="en-US" sz="1000" dirty="0" smtClean="0">
              <a:latin typeface="Arial" panose="020B0604020202020204" pitchFamily="34" charset="0"/>
              <a:cs typeface="Arial" panose="020B0604020202020204" pitchFamily="34" charset="0"/>
            </a:endParaRPr>
          </a:p>
          <a:p>
            <a:pPr eaLnBrk="1" hangingPunct="1">
              <a:lnSpc>
                <a:spcPct val="90000"/>
              </a:lnSpc>
              <a:spcBef>
                <a:spcPct val="0"/>
              </a:spcBef>
            </a:pPr>
            <a:r>
              <a:rPr lang="en-US" altLang="en-US" sz="1000" dirty="0" smtClean="0">
                <a:latin typeface="Arial" panose="020B0604020202020204" pitchFamily="34" charset="0"/>
                <a:cs typeface="Arial" panose="020B0604020202020204" pitchFamily="34" charset="0"/>
              </a:rPr>
              <a:t>Summarize as follows:</a:t>
            </a:r>
          </a:p>
          <a:p>
            <a:pPr eaLnBrk="1" hangingPunct="1">
              <a:lnSpc>
                <a:spcPct val="90000"/>
              </a:lnSpc>
              <a:spcBef>
                <a:spcPct val="0"/>
              </a:spcBef>
              <a:buFontTx/>
              <a:buChar char="•"/>
            </a:pPr>
            <a:r>
              <a:rPr lang="en-US" altLang="en-US" sz="1000" dirty="0" smtClean="0">
                <a:latin typeface="Arial" panose="020B0604020202020204" pitchFamily="34" charset="0"/>
                <a:cs typeface="Arial" panose="020B0604020202020204" pitchFamily="34" charset="0"/>
              </a:rPr>
              <a:t>The current logic model provides a broader framework for addressing substance use problems.</a:t>
            </a:r>
          </a:p>
          <a:p>
            <a:pPr eaLnBrk="1" hangingPunct="1">
              <a:lnSpc>
                <a:spcPct val="90000"/>
              </a:lnSpc>
              <a:spcBef>
                <a:spcPct val="0"/>
              </a:spcBef>
            </a:pPr>
            <a:endParaRPr lang="en-US" altLang="en-US" sz="1000" dirty="0" smtClean="0">
              <a:latin typeface="Arial" panose="020B0604020202020204" pitchFamily="34" charset="0"/>
              <a:cs typeface="Arial" panose="020B0604020202020204" pitchFamily="34" charset="0"/>
            </a:endParaRPr>
          </a:p>
          <a:p>
            <a:pPr eaLnBrk="1" hangingPunct="1">
              <a:lnSpc>
                <a:spcPct val="90000"/>
              </a:lnSpc>
              <a:spcBef>
                <a:spcPct val="0"/>
              </a:spcBef>
            </a:pPr>
            <a:endParaRPr lang="en-US" altLang="en-US" sz="1000" dirty="0" smtClean="0">
              <a:latin typeface="Arial" panose="020B0604020202020204" pitchFamily="34" charset="0"/>
              <a:cs typeface="Arial" panose="020B0604020202020204" pitchFamily="34" charset="0"/>
            </a:endParaRPr>
          </a:p>
          <a:p>
            <a:pPr eaLnBrk="1" hangingPunct="1">
              <a:lnSpc>
                <a:spcPct val="80000"/>
              </a:lnSpc>
              <a:spcBef>
                <a:spcPct val="0"/>
              </a:spcBef>
            </a:pPr>
            <a:r>
              <a:rPr lang="en-US" sz="1200" kern="1200" dirty="0" smtClean="0">
                <a:solidFill>
                  <a:schemeClr val="tx1"/>
                </a:solidFill>
                <a:effectLst/>
                <a:latin typeface="+mn-lt"/>
                <a:ea typeface="MS PGothic" panose="020B0600070205080204" pitchFamily="34" charset="-128"/>
                <a:cs typeface="ＭＳ Ｐゴシック" charset="-128"/>
              </a:rPr>
              <a:t>Post the Road Map Logic Model Poster for duration of the session.</a:t>
            </a:r>
          </a:p>
          <a:p>
            <a:pPr eaLnBrk="1" hangingPunct="1">
              <a:lnSpc>
                <a:spcPct val="80000"/>
              </a:lnSpc>
              <a:spcBef>
                <a:spcPct val="0"/>
              </a:spcBef>
            </a:pPr>
            <a:endParaRPr lang="en-US" altLang="en-US" sz="1200" kern="1200" dirty="0" smtClean="0">
              <a:solidFill>
                <a:schemeClr val="tx1"/>
              </a:solidFill>
              <a:effectLst/>
              <a:latin typeface="+mn-lt"/>
              <a:ea typeface="MS PGothic" panose="020B0600070205080204" pitchFamily="34" charset="-128"/>
            </a:endParaRPr>
          </a:p>
          <a:p>
            <a:pPr eaLnBrk="1" hangingPunct="1">
              <a:lnSpc>
                <a:spcPct val="80000"/>
              </a:lnSpc>
              <a:spcBef>
                <a:spcPct val="0"/>
              </a:spcBef>
            </a:pPr>
            <a:r>
              <a:rPr lang="en-US" altLang="en-US" sz="1200" b="1" kern="1200" dirty="0" smtClean="0">
                <a:solidFill>
                  <a:schemeClr val="tx1"/>
                </a:solidFill>
                <a:effectLst/>
                <a:latin typeface="+mn-lt"/>
                <a:ea typeface="MS PGothic" panose="020B0600070205080204" pitchFamily="34" charset="-128"/>
              </a:rPr>
              <a:t>Suggested</a:t>
            </a:r>
            <a:r>
              <a:rPr lang="en-US" altLang="en-US" sz="1200" b="1" kern="1200" baseline="0" dirty="0" smtClean="0">
                <a:solidFill>
                  <a:schemeClr val="tx1"/>
                </a:solidFill>
                <a:effectLst/>
                <a:latin typeface="+mn-lt"/>
                <a:ea typeface="MS PGothic" panose="020B0600070205080204" pitchFamily="34" charset="-128"/>
              </a:rPr>
              <a:t> talking point:</a:t>
            </a:r>
          </a:p>
          <a:p>
            <a:pPr marL="171450" marR="0" lvl="0" indent="-171450" algn="l" defTabSz="457200" rtl="0" eaLnBrk="1" fontAlgn="base" latinLnBrk="0" hangingPunct="1">
              <a:lnSpc>
                <a:spcPct val="80000"/>
              </a:lnSpc>
              <a:spcBef>
                <a:spcPct val="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S PGothic" panose="020B0600070205080204" pitchFamily="34" charset="-128"/>
                <a:cs typeface="ＭＳ Ｐゴシック" charset="-128"/>
              </a:rPr>
              <a:t>If the question comes up from participants about the logic model template we use in the SAPST, say “We have combined certain aspects of our logic model together to make our template clear and easy to use. Other logic models may also include additional elements like “local conditions” or ask you to answer the question, “why here?” relating to the substance use problems that you are seeing in your community. There are many logic model formats that can be used effectively, but for the purposes of this training we are going to use this format.</a:t>
            </a:r>
          </a:p>
          <a:p>
            <a:pPr eaLnBrk="1" hangingPunct="1">
              <a:lnSpc>
                <a:spcPct val="80000"/>
              </a:lnSpc>
              <a:spcBef>
                <a:spcPct val="0"/>
              </a:spcBef>
            </a:pPr>
            <a:endParaRPr lang="en-US" altLang="en-US" sz="900" dirty="0" smtClean="0"/>
          </a:p>
        </p:txBody>
      </p:sp>
      <p:sp>
        <p:nvSpPr>
          <p:cNvPr id="33795"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1C52CF7-32E6-4B91-A762-9D54E0954EFC}" type="slidenum">
              <a:rPr lang="en-US" altLang="en-US" sz="1200">
                <a:latin typeface="Calibri" panose="020F0502020204030204" pitchFamily="34" charset="0"/>
              </a:rPr>
              <a:pPr eaLnBrk="1" hangingPunct="1"/>
              <a:t>10</a:t>
            </a:fld>
            <a:endParaRPr lang="en-US" altLang="en-US" sz="1200">
              <a:latin typeface="Calibri" panose="020F0502020204030204" pitchFamily="34" charset="0"/>
            </a:endParaRPr>
          </a:p>
        </p:txBody>
      </p:sp>
    </p:spTree>
    <p:extLst>
      <p:ext uri="{BB962C8B-B14F-4D97-AF65-F5344CB8AC3E}">
        <p14:creationId xmlns:p14="http://schemas.microsoft.com/office/powerpoint/2010/main" val="2704489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2135188" y="593725"/>
            <a:ext cx="2763837" cy="2073275"/>
          </a:xfrm>
          <a:noFill/>
          <a:ln>
            <a:solidFill>
              <a:srgbClr val="000000"/>
            </a:solidFill>
            <a:miter lim="800000"/>
            <a:headEnd/>
            <a:tailEnd/>
          </a:ln>
        </p:spPr>
      </p:sp>
      <p:sp>
        <p:nvSpPr>
          <p:cNvPr id="62467" name="Notes Placeholder 2"/>
          <p:cNvSpPr>
            <a:spLocks noGrp="1"/>
          </p:cNvSpPr>
          <p:nvPr>
            <p:ph type="body" idx="1"/>
          </p:nvPr>
        </p:nvSpPr>
        <p:spPr bwMode="auto">
          <a:xfrm>
            <a:off x="701040" y="3008420"/>
            <a:ext cx="5608320" cy="5626622"/>
          </a:xfrm>
          <a:noFill/>
        </p:spPr>
        <p:txBody>
          <a:bodyPr wrap="square" numCol="1" anchor="t" anchorCtr="0" compatLnSpc="1">
            <a:prstTxWarp prst="textNoShape">
              <a:avLst/>
            </a:prstTxWarp>
            <a:normAutofit/>
          </a:bodyPr>
          <a:lstStyle/>
          <a:p>
            <a:pPr>
              <a:spcBef>
                <a:spcPct val="0"/>
              </a:spcBef>
            </a:pPr>
            <a:r>
              <a:rPr lang="en-US" sz="1100" dirty="0">
                <a:solidFill>
                  <a:srgbClr val="000000"/>
                </a:solidFill>
                <a:latin typeface="Helvetica" pitchFamily="34" charset="0"/>
                <a:ea typeface="ＭＳ Ｐゴシック" pitchFamily="34" charset="-128"/>
                <a:cs typeface="Helvetica" pitchFamily="34" charset="0"/>
              </a:rPr>
              <a:t>Write out the definition of </a:t>
            </a:r>
            <a:r>
              <a:rPr lang="en-US" sz="1100" i="1" dirty="0">
                <a:solidFill>
                  <a:srgbClr val="000000"/>
                </a:solidFill>
                <a:latin typeface="Helvetica" pitchFamily="34" charset="0"/>
                <a:ea typeface="ＭＳ Ｐゴシック" pitchFamily="34" charset="-128"/>
                <a:cs typeface="Helvetica" pitchFamily="34" charset="0"/>
              </a:rPr>
              <a:t>epidemiology</a:t>
            </a:r>
            <a:r>
              <a:rPr lang="en-US" sz="1100" dirty="0">
                <a:solidFill>
                  <a:srgbClr val="000000"/>
                </a:solidFill>
                <a:latin typeface="Helvetica" pitchFamily="34" charset="0"/>
                <a:ea typeface="ＭＳ Ｐゴシック" pitchFamily="34" charset="-128"/>
                <a:cs typeface="Helvetica" pitchFamily="34" charset="0"/>
              </a:rPr>
              <a:t> on easel paper:</a:t>
            </a:r>
          </a:p>
          <a:p>
            <a:pPr>
              <a:spcBef>
                <a:spcPct val="0"/>
              </a:spcBef>
            </a:pPr>
            <a:r>
              <a:rPr lang="en-US" altLang="ja-JP" sz="1100" dirty="0">
                <a:solidFill>
                  <a:srgbClr val="000000"/>
                </a:solidFill>
                <a:latin typeface="Helvetica" pitchFamily="34" charset="0"/>
                <a:ea typeface="ＭＳ Ｐゴシック" pitchFamily="34" charset="-128"/>
                <a:cs typeface="Helvetica" pitchFamily="34" charset="0"/>
              </a:rPr>
              <a:t>Epidemiology is concerned with the </a:t>
            </a:r>
            <a:r>
              <a:rPr lang="en-US" altLang="ja-JP" sz="1100" b="1" u="sng" dirty="0">
                <a:solidFill>
                  <a:srgbClr val="000000"/>
                </a:solidFill>
                <a:latin typeface="Helvetica" pitchFamily="34" charset="0"/>
                <a:ea typeface="ＭＳ Ｐゴシック" pitchFamily="34" charset="-128"/>
                <a:cs typeface="Helvetica" pitchFamily="34" charset="0"/>
              </a:rPr>
              <a:t>distribution and determinants</a:t>
            </a:r>
            <a:r>
              <a:rPr lang="en-US" altLang="ja-JP" sz="1100" dirty="0">
                <a:solidFill>
                  <a:srgbClr val="000000"/>
                </a:solidFill>
                <a:latin typeface="Helvetica" pitchFamily="34" charset="0"/>
                <a:ea typeface="ＭＳ Ｐゴシック" pitchFamily="34" charset="-128"/>
                <a:cs typeface="Helvetica" pitchFamily="34" charset="0"/>
              </a:rPr>
              <a:t> of health </a:t>
            </a:r>
            <a:r>
              <a:rPr lang="en-US" altLang="ja-JP" sz="1100" dirty="0" smtClean="0">
                <a:solidFill>
                  <a:srgbClr val="000000"/>
                </a:solidFill>
                <a:latin typeface="Helvetica" pitchFamily="34" charset="0"/>
                <a:ea typeface="ＭＳ Ｐゴシック" pitchFamily="34" charset="-128"/>
                <a:cs typeface="Helvetica" pitchFamily="34" charset="0"/>
              </a:rPr>
              <a:t>in </a:t>
            </a:r>
            <a:r>
              <a:rPr lang="en-US" altLang="ja-JP" sz="1100" b="1" u="sng" dirty="0" smtClean="0">
                <a:solidFill>
                  <a:srgbClr val="000000"/>
                </a:solidFill>
                <a:latin typeface="Helvetica" pitchFamily="34" charset="0"/>
                <a:ea typeface="ＭＳ Ｐゴシック" pitchFamily="34" charset="-128"/>
                <a:cs typeface="Helvetica" pitchFamily="34" charset="0"/>
              </a:rPr>
              <a:t>populations.</a:t>
            </a:r>
            <a:r>
              <a:rPr lang="en-US" altLang="ja-JP" sz="1100" baseline="30000" dirty="0" smtClean="0">
                <a:solidFill>
                  <a:srgbClr val="000000"/>
                </a:solidFill>
                <a:latin typeface="Helvetica" pitchFamily="34" charset="0"/>
                <a:ea typeface="ＭＳ Ｐゴシック" pitchFamily="34" charset="-128"/>
                <a:cs typeface="Helvetica" pitchFamily="34" charset="0"/>
              </a:rPr>
              <a:t>1</a:t>
            </a:r>
            <a:endParaRPr lang="en-US" altLang="ja-JP" sz="1100" baseline="30000" dirty="0">
              <a:solidFill>
                <a:srgbClr val="000000"/>
              </a:solidFill>
              <a:latin typeface="Helvetica" pitchFamily="34" charset="0"/>
              <a:ea typeface="ＭＳ Ｐゴシック" pitchFamily="34" charset="-128"/>
              <a:cs typeface="Helvetica" pitchFamily="34" charset="0"/>
            </a:endParaRPr>
          </a:p>
          <a:p>
            <a:pPr>
              <a:spcBef>
                <a:spcPct val="0"/>
              </a:spcBef>
            </a:pPr>
            <a:endParaRPr lang="en-US" sz="1100" dirty="0">
              <a:solidFill>
                <a:srgbClr val="000000"/>
              </a:solidFill>
              <a:latin typeface="Helvetica" pitchFamily="34" charset="0"/>
              <a:ea typeface="ＭＳ Ｐゴシック" pitchFamily="34" charset="-128"/>
              <a:cs typeface="Helvetica" pitchFamily="34" charset="0"/>
            </a:endParaRPr>
          </a:p>
          <a:p>
            <a:pPr>
              <a:spcBef>
                <a:spcPct val="0"/>
              </a:spcBef>
            </a:pPr>
            <a:r>
              <a:rPr lang="en-US" sz="1100" dirty="0">
                <a:solidFill>
                  <a:srgbClr val="000000"/>
                </a:solidFill>
                <a:latin typeface="Helvetica" pitchFamily="34" charset="0"/>
                <a:ea typeface="ＭＳ Ｐゴシック" pitchFamily="34" charset="-128"/>
                <a:cs typeface="Helvetica" pitchFamily="34" charset="0"/>
              </a:rPr>
              <a:t>Provide an anchor by referring to the </a:t>
            </a:r>
            <a:r>
              <a:rPr lang="en-US" sz="1100" b="1" u="sng" dirty="0">
                <a:solidFill>
                  <a:srgbClr val="000000"/>
                </a:solidFill>
                <a:latin typeface="Helvetica" pitchFamily="34" charset="0"/>
                <a:ea typeface="ＭＳ Ｐゴシック" pitchFamily="34" charset="-128"/>
                <a:cs typeface="Helvetica" pitchFamily="34" charset="0"/>
              </a:rPr>
              <a:t>detective analogy </a:t>
            </a:r>
            <a:r>
              <a:rPr lang="en-US" sz="1100" dirty="0">
                <a:solidFill>
                  <a:srgbClr val="000000"/>
                </a:solidFill>
                <a:latin typeface="Helvetica" pitchFamily="34" charset="0"/>
                <a:ea typeface="ＭＳ Ｐゴシック" pitchFamily="34" charset="-128"/>
                <a:cs typeface="Helvetica" pitchFamily="34" charset="0"/>
              </a:rPr>
              <a:t>(as a detective we use epidemiology to uncover the behaviors and related problems) or use the </a:t>
            </a:r>
            <a:r>
              <a:rPr lang="en-US" sz="1100" b="1" u="sng" dirty="0">
                <a:solidFill>
                  <a:srgbClr val="000000"/>
                </a:solidFill>
                <a:latin typeface="Helvetica" pitchFamily="34" charset="0"/>
                <a:ea typeface="ＭＳ Ｐゴシック" pitchFamily="34" charset="-128"/>
                <a:cs typeface="Helvetica" pitchFamily="34" charset="0"/>
              </a:rPr>
              <a:t>flu example</a:t>
            </a:r>
            <a:r>
              <a:rPr lang="en-US" sz="1100" b="1" dirty="0">
                <a:solidFill>
                  <a:srgbClr val="000000"/>
                </a:solidFill>
                <a:latin typeface="Helvetica" pitchFamily="34" charset="0"/>
                <a:ea typeface="ＭＳ Ｐゴシック" pitchFamily="34" charset="-128"/>
                <a:cs typeface="Helvetica" pitchFamily="34" charset="0"/>
              </a:rPr>
              <a:t> </a:t>
            </a:r>
            <a:r>
              <a:rPr lang="en-US" sz="1100" dirty="0">
                <a:solidFill>
                  <a:srgbClr val="000000"/>
                </a:solidFill>
                <a:latin typeface="Helvetica" pitchFamily="34" charset="0"/>
                <a:ea typeface="ＭＳ Ｐゴシック" pitchFamily="34" charset="-128"/>
                <a:cs typeface="Helvetica" pitchFamily="34" charset="0"/>
              </a:rPr>
              <a:t>(be sure to include who gets it [person], where [place], and when [time</a:t>
            </a:r>
            <a:r>
              <a:rPr lang="en-US" sz="1100" dirty="0" smtClean="0">
                <a:solidFill>
                  <a:srgbClr val="000000"/>
                </a:solidFill>
                <a:latin typeface="Helvetica" pitchFamily="34" charset="0"/>
                <a:ea typeface="ＭＳ Ｐゴシック" pitchFamily="34" charset="-128"/>
                <a:cs typeface="Helvetica" pitchFamily="34" charset="0"/>
              </a:rPr>
              <a:t>]).</a:t>
            </a:r>
            <a:endParaRPr lang="en-US" sz="1100" dirty="0">
              <a:solidFill>
                <a:srgbClr val="000000"/>
              </a:solidFill>
              <a:latin typeface="Helvetica" pitchFamily="34" charset="0"/>
              <a:ea typeface="ＭＳ Ｐゴシック" pitchFamily="34" charset="-128"/>
              <a:cs typeface="Helvetica" pitchFamily="34" charset="0"/>
            </a:endParaRPr>
          </a:p>
          <a:p>
            <a:pPr>
              <a:spcBef>
                <a:spcPct val="0"/>
              </a:spcBef>
            </a:pPr>
            <a:endParaRPr lang="en-US" sz="1100" dirty="0">
              <a:solidFill>
                <a:srgbClr val="000000"/>
              </a:solidFill>
              <a:latin typeface="Helvetica" pitchFamily="34" charset="0"/>
              <a:ea typeface="ＭＳ Ｐゴシック" pitchFamily="34" charset="-128"/>
              <a:cs typeface="Helvetica" pitchFamily="34" charset="0"/>
            </a:endParaRPr>
          </a:p>
          <a:p>
            <a:pPr>
              <a:spcBef>
                <a:spcPct val="0"/>
              </a:spcBef>
            </a:pPr>
            <a:r>
              <a:rPr lang="en-US" sz="1100" dirty="0">
                <a:solidFill>
                  <a:srgbClr val="000000"/>
                </a:solidFill>
                <a:latin typeface="Helvetica" pitchFamily="34" charset="0"/>
                <a:ea typeface="ＭＳ Ｐゴシック" pitchFamily="34" charset="-128"/>
                <a:cs typeface="Helvetica" pitchFamily="34" charset="0"/>
              </a:rPr>
              <a:t>Make the point that </a:t>
            </a:r>
            <a:r>
              <a:rPr lang="en-US" sz="1100" b="1" u="sng" dirty="0">
                <a:solidFill>
                  <a:srgbClr val="000000"/>
                </a:solidFill>
                <a:latin typeface="Helvetica" pitchFamily="34" charset="0"/>
                <a:ea typeface="ＭＳ Ｐゴシック" pitchFamily="34" charset="-128"/>
                <a:cs typeface="Helvetica" pitchFamily="34" charset="0"/>
              </a:rPr>
              <a:t>epidemiology is used in public </a:t>
            </a:r>
            <a:r>
              <a:rPr lang="en-US" sz="1100" b="1" u="sng" dirty="0" smtClean="0">
                <a:solidFill>
                  <a:srgbClr val="000000"/>
                </a:solidFill>
                <a:latin typeface="Helvetica" pitchFamily="34" charset="0"/>
                <a:ea typeface="ＭＳ Ｐゴシック" pitchFamily="34" charset="-128"/>
                <a:cs typeface="Helvetica" pitchFamily="34" charset="0"/>
              </a:rPr>
              <a:t>health. </a:t>
            </a:r>
            <a:endParaRPr lang="en-US" sz="1100" b="1" u="sng" dirty="0">
              <a:solidFill>
                <a:srgbClr val="000000"/>
              </a:solidFill>
              <a:latin typeface="Helvetica" pitchFamily="34" charset="0"/>
              <a:ea typeface="ＭＳ Ｐゴシック" pitchFamily="34" charset="-128"/>
              <a:cs typeface="Helvetica" pitchFamily="34" charset="0"/>
            </a:endParaRPr>
          </a:p>
          <a:p>
            <a:pPr>
              <a:spcBef>
                <a:spcPct val="0"/>
              </a:spcBef>
            </a:pPr>
            <a:endParaRPr lang="en-US" sz="1100" dirty="0">
              <a:solidFill>
                <a:srgbClr val="000000"/>
              </a:solidFill>
              <a:latin typeface="Helvetica" pitchFamily="34" charset="0"/>
              <a:ea typeface="ＭＳ Ｐゴシック" pitchFamily="34" charset="-128"/>
              <a:cs typeface="Helvetica" pitchFamily="34" charset="0"/>
            </a:endParaRPr>
          </a:p>
          <a:p>
            <a:pPr>
              <a:spcBef>
                <a:spcPct val="0"/>
              </a:spcBef>
            </a:pPr>
            <a:r>
              <a:rPr lang="en-US" sz="1100" dirty="0">
                <a:solidFill>
                  <a:srgbClr val="000000"/>
                </a:solidFill>
                <a:latin typeface="Helvetica" pitchFamily="34" charset="0"/>
                <a:ea typeface="ＭＳ Ｐゴシック" pitchFamily="34" charset="-128"/>
                <a:cs typeface="Helvetica" pitchFamily="34" charset="0"/>
              </a:rPr>
              <a:t>Ask participants:</a:t>
            </a:r>
          </a:p>
          <a:p>
            <a:pPr>
              <a:spcBef>
                <a:spcPct val="0"/>
              </a:spcBef>
            </a:pPr>
            <a:r>
              <a:rPr lang="en-US" sz="1100" dirty="0">
                <a:solidFill>
                  <a:srgbClr val="000000"/>
                </a:solidFill>
                <a:latin typeface="Helvetica" pitchFamily="34" charset="0"/>
                <a:ea typeface="ＭＳ Ｐゴシック" pitchFamily="34" charset="-128"/>
                <a:cs typeface="Helvetica" pitchFamily="34" charset="0"/>
              </a:rPr>
              <a:t>What do you know about epidemiology?</a:t>
            </a:r>
          </a:p>
          <a:p>
            <a:pPr>
              <a:spcBef>
                <a:spcPct val="0"/>
              </a:spcBef>
            </a:pPr>
            <a:endParaRPr lang="en-US" sz="1100" b="1" dirty="0">
              <a:solidFill>
                <a:srgbClr val="000000"/>
              </a:solidFill>
              <a:latin typeface="Helvetica" pitchFamily="34" charset="0"/>
              <a:ea typeface="ＭＳ Ｐゴシック" pitchFamily="34" charset="-128"/>
              <a:cs typeface="Helvetica" pitchFamily="34" charset="0"/>
            </a:endParaRPr>
          </a:p>
          <a:p>
            <a:pPr>
              <a:spcBef>
                <a:spcPct val="0"/>
              </a:spcBef>
            </a:pPr>
            <a:r>
              <a:rPr lang="en-US" sz="1100" dirty="0">
                <a:solidFill>
                  <a:srgbClr val="000000"/>
                </a:solidFill>
                <a:latin typeface="Helvetica" pitchFamily="34" charset="0"/>
                <a:ea typeface="ＭＳ Ｐゴシック" pitchFamily="34" charset="-128"/>
                <a:cs typeface="Helvetica" pitchFamily="34" charset="0"/>
              </a:rPr>
              <a:t>Discuss </a:t>
            </a:r>
            <a:r>
              <a:rPr lang="en-US" sz="1100" b="1" u="sng" dirty="0">
                <a:solidFill>
                  <a:srgbClr val="000000"/>
                </a:solidFill>
                <a:latin typeface="Helvetica" pitchFamily="34" charset="0"/>
                <a:ea typeface="ＭＳ Ｐゴシック" pitchFamily="34" charset="-128"/>
                <a:cs typeface="Helvetica" pitchFamily="34" charset="0"/>
              </a:rPr>
              <a:t>distribution</a:t>
            </a:r>
            <a:r>
              <a:rPr lang="en-US" sz="1100" dirty="0">
                <a:solidFill>
                  <a:srgbClr val="000000"/>
                </a:solidFill>
                <a:latin typeface="Helvetica" pitchFamily="34" charset="0"/>
                <a:ea typeface="ＭＳ Ｐゴシック" pitchFamily="34" charset="-128"/>
                <a:cs typeface="Helvetica" pitchFamily="34" charset="0"/>
              </a:rPr>
              <a:t>. Provide an example that you can refer to when explaining what it means (e.g., youth </a:t>
            </a:r>
            <a:r>
              <a:rPr lang="en-US" sz="1100" dirty="0" smtClean="0">
                <a:solidFill>
                  <a:srgbClr val="000000"/>
                </a:solidFill>
                <a:latin typeface="Helvetica" pitchFamily="34" charset="0"/>
                <a:ea typeface="ＭＳ Ｐゴシック" pitchFamily="34" charset="-128"/>
                <a:cs typeface="Helvetica" pitchFamily="34" charset="0"/>
              </a:rPr>
              <a:t>aged 14–18 who live in </a:t>
            </a:r>
            <a:r>
              <a:rPr lang="en-US" sz="1100" dirty="0">
                <a:solidFill>
                  <a:srgbClr val="000000"/>
                </a:solidFill>
                <a:latin typeface="Helvetica" pitchFamily="34" charset="0"/>
                <a:ea typeface="ＭＳ Ｐゴシック" pitchFamily="34" charset="-128"/>
                <a:cs typeface="Helvetica" pitchFamily="34" charset="0"/>
              </a:rPr>
              <a:t>a particular county that </a:t>
            </a:r>
            <a:r>
              <a:rPr lang="en-US" sz="1100" dirty="0" smtClean="0">
                <a:solidFill>
                  <a:srgbClr val="000000"/>
                </a:solidFill>
                <a:latin typeface="Helvetica" pitchFamily="34" charset="0"/>
                <a:ea typeface="ＭＳ Ｐゴシック" pitchFamily="34" charset="-128"/>
                <a:cs typeface="Helvetica" pitchFamily="34" charset="0"/>
              </a:rPr>
              <a:t>has seen rates </a:t>
            </a:r>
            <a:r>
              <a:rPr lang="en-US" sz="1100" dirty="0">
                <a:solidFill>
                  <a:srgbClr val="000000"/>
                </a:solidFill>
                <a:latin typeface="Helvetica" pitchFamily="34" charset="0"/>
                <a:ea typeface="ＭＳ Ｐゴシック" pitchFamily="34" charset="-128"/>
                <a:cs typeface="Helvetica" pitchFamily="34" charset="0"/>
              </a:rPr>
              <a:t>of motor vehicle crashes increasing over the last three years).</a:t>
            </a:r>
            <a:r>
              <a:rPr lang="en-US" sz="1100" baseline="30000" dirty="0">
                <a:solidFill>
                  <a:srgbClr val="000000"/>
                </a:solidFill>
                <a:latin typeface="Helvetica" pitchFamily="34" charset="0"/>
                <a:ea typeface="ＭＳ Ｐゴシック" pitchFamily="34" charset="-128"/>
                <a:cs typeface="Helvetica" pitchFamily="34" charset="0"/>
              </a:rPr>
              <a:t>2</a:t>
            </a:r>
          </a:p>
          <a:p>
            <a:pPr marL="171450" indent="-171450">
              <a:spcBef>
                <a:spcPct val="0"/>
              </a:spcBef>
              <a:buFont typeface="Arial" pitchFamily="34" charset="0"/>
              <a:buChar char="•"/>
            </a:pPr>
            <a:r>
              <a:rPr lang="en-US" sz="1100" dirty="0">
                <a:solidFill>
                  <a:srgbClr val="000000"/>
                </a:solidFill>
                <a:latin typeface="Helvetica" pitchFamily="34" charset="0"/>
                <a:ea typeface="ＭＳ Ｐゴシック" pitchFamily="34" charset="-128"/>
                <a:cs typeface="Helvetica" pitchFamily="34" charset="0"/>
              </a:rPr>
              <a:t>Distribution is any particular behavioral problem and/or disease distributed in a certain location over a certain </a:t>
            </a:r>
            <a:r>
              <a:rPr lang="en-US" sz="1100" dirty="0" smtClean="0">
                <a:solidFill>
                  <a:srgbClr val="000000"/>
                </a:solidFill>
                <a:latin typeface="Helvetica" pitchFamily="34" charset="0"/>
                <a:ea typeface="ＭＳ Ｐゴシック" pitchFamily="34" charset="-128"/>
                <a:cs typeface="Helvetica" pitchFamily="34" charset="0"/>
              </a:rPr>
              <a:t>period.</a:t>
            </a:r>
            <a:r>
              <a:rPr lang="en-US" sz="1100" baseline="30000" dirty="0" smtClean="0">
                <a:solidFill>
                  <a:srgbClr val="000000"/>
                </a:solidFill>
                <a:latin typeface="Helvetica" pitchFamily="34" charset="0"/>
                <a:ea typeface="ＭＳ Ｐゴシック" pitchFamily="34" charset="-128"/>
                <a:cs typeface="Helvetica" pitchFamily="34" charset="0"/>
              </a:rPr>
              <a:t>2</a:t>
            </a:r>
            <a:endParaRPr lang="en-US" sz="1100" baseline="30000" dirty="0">
              <a:solidFill>
                <a:srgbClr val="000000"/>
              </a:solidFill>
              <a:latin typeface="Helvetica" pitchFamily="34" charset="0"/>
              <a:ea typeface="ＭＳ Ｐゴシック" pitchFamily="34" charset="-128"/>
              <a:cs typeface="Helvetica" pitchFamily="34" charset="0"/>
            </a:endParaRPr>
          </a:p>
          <a:p>
            <a:pPr marL="220697" lvl="1">
              <a:spcBef>
                <a:spcPct val="0"/>
              </a:spcBef>
            </a:pPr>
            <a:r>
              <a:rPr lang="en-US" sz="1100" b="1" dirty="0">
                <a:solidFill>
                  <a:srgbClr val="000000"/>
                </a:solidFill>
                <a:latin typeface="Helvetica" pitchFamily="34" charset="0"/>
                <a:ea typeface="ＭＳ Ｐゴシック" pitchFamily="34" charset="-128"/>
                <a:cs typeface="Helvetica" pitchFamily="34" charset="0"/>
              </a:rPr>
              <a:t>-</a:t>
            </a:r>
            <a:r>
              <a:rPr lang="en-US" sz="1100" b="1" dirty="0" smtClean="0">
                <a:solidFill>
                  <a:srgbClr val="000000"/>
                </a:solidFill>
                <a:latin typeface="Helvetica" pitchFamily="34" charset="0"/>
                <a:ea typeface="ＭＳ Ｐゴシック" pitchFamily="34" charset="-128"/>
                <a:cs typeface="Helvetica" pitchFamily="34" charset="0"/>
              </a:rPr>
              <a:t>	</a:t>
            </a:r>
            <a:r>
              <a:rPr lang="en-US" sz="1100" b="1" u="sng" dirty="0" smtClean="0">
                <a:solidFill>
                  <a:srgbClr val="000000"/>
                </a:solidFill>
                <a:latin typeface="Helvetica" pitchFamily="34" charset="0"/>
                <a:ea typeface="ＭＳ Ｐゴシック" pitchFamily="34" charset="-128"/>
                <a:cs typeface="Helvetica" pitchFamily="34" charset="0"/>
              </a:rPr>
              <a:t>Person</a:t>
            </a:r>
            <a:r>
              <a:rPr lang="en-US" sz="1100" b="1" dirty="0">
                <a:solidFill>
                  <a:srgbClr val="000000"/>
                </a:solidFill>
                <a:latin typeface="Helvetica" pitchFamily="34" charset="0"/>
                <a:ea typeface="ＭＳ Ｐゴシック" pitchFamily="34" charset="-128"/>
                <a:cs typeface="Helvetica" pitchFamily="34" charset="0"/>
              </a:rPr>
              <a:t>: </a:t>
            </a:r>
            <a:r>
              <a:rPr lang="en-US" sz="1100" dirty="0">
                <a:solidFill>
                  <a:srgbClr val="000000"/>
                </a:solidFill>
                <a:latin typeface="Helvetica" pitchFamily="34" charset="0"/>
                <a:ea typeface="ＭＳ Ｐゴシック" pitchFamily="34" charset="-128"/>
                <a:cs typeface="Helvetica" pitchFamily="34" charset="0"/>
              </a:rPr>
              <a:t>What populations are affected most?</a:t>
            </a:r>
          </a:p>
          <a:p>
            <a:pPr marL="220697" lvl="1">
              <a:spcBef>
                <a:spcPct val="0"/>
              </a:spcBef>
            </a:pPr>
            <a:r>
              <a:rPr lang="en-US" sz="1100" b="1" dirty="0" smtClean="0">
                <a:solidFill>
                  <a:srgbClr val="000000"/>
                </a:solidFill>
                <a:latin typeface="Helvetica" pitchFamily="34" charset="0"/>
                <a:ea typeface="ＭＳ Ｐゴシック" pitchFamily="34" charset="-128"/>
                <a:cs typeface="Helvetica" pitchFamily="34" charset="0"/>
              </a:rPr>
              <a:t>-	</a:t>
            </a:r>
            <a:r>
              <a:rPr lang="en-US" sz="1100" b="1" u="sng" dirty="0" smtClean="0">
                <a:solidFill>
                  <a:srgbClr val="000000"/>
                </a:solidFill>
                <a:latin typeface="Helvetica" pitchFamily="34" charset="0"/>
                <a:ea typeface="ＭＳ Ｐゴシック" pitchFamily="34" charset="-128"/>
                <a:cs typeface="Helvetica" pitchFamily="34" charset="0"/>
              </a:rPr>
              <a:t>Place</a:t>
            </a:r>
            <a:r>
              <a:rPr lang="en-US" sz="1100" b="1" dirty="0">
                <a:solidFill>
                  <a:srgbClr val="000000"/>
                </a:solidFill>
                <a:latin typeface="Helvetica" pitchFamily="34" charset="0"/>
                <a:ea typeface="ＭＳ Ｐゴシック" pitchFamily="34" charset="-128"/>
                <a:cs typeface="Helvetica" pitchFamily="34" charset="0"/>
              </a:rPr>
              <a:t>: </a:t>
            </a:r>
            <a:r>
              <a:rPr lang="en-US" sz="1100" dirty="0">
                <a:solidFill>
                  <a:srgbClr val="000000"/>
                </a:solidFill>
                <a:latin typeface="Helvetica" pitchFamily="34" charset="0"/>
                <a:ea typeface="ＭＳ Ｐゴシック" pitchFamily="34" charset="-128"/>
                <a:cs typeface="Helvetica" pitchFamily="34" charset="0"/>
              </a:rPr>
              <a:t>What geographic areas are most affected?</a:t>
            </a:r>
          </a:p>
          <a:p>
            <a:pPr marL="220697" lvl="1">
              <a:spcBef>
                <a:spcPct val="0"/>
              </a:spcBef>
            </a:pPr>
            <a:r>
              <a:rPr lang="en-US" sz="1100" b="1" dirty="0" smtClean="0">
                <a:solidFill>
                  <a:srgbClr val="000000"/>
                </a:solidFill>
                <a:latin typeface="Helvetica" pitchFamily="34" charset="0"/>
                <a:ea typeface="ＭＳ Ｐゴシック" pitchFamily="34" charset="-128"/>
                <a:cs typeface="Helvetica" pitchFamily="34" charset="0"/>
              </a:rPr>
              <a:t>-	</a:t>
            </a:r>
            <a:r>
              <a:rPr lang="en-US" sz="1100" b="1" u="sng" dirty="0" smtClean="0">
                <a:solidFill>
                  <a:srgbClr val="000000"/>
                </a:solidFill>
                <a:latin typeface="Helvetica" pitchFamily="34" charset="0"/>
                <a:ea typeface="ＭＳ Ｐゴシック" pitchFamily="34" charset="-128"/>
                <a:cs typeface="Helvetica" pitchFamily="34" charset="0"/>
              </a:rPr>
              <a:t>Time</a:t>
            </a:r>
            <a:r>
              <a:rPr lang="en-US" sz="1100" b="1" dirty="0">
                <a:solidFill>
                  <a:srgbClr val="000000"/>
                </a:solidFill>
                <a:latin typeface="Helvetica" pitchFamily="34" charset="0"/>
                <a:ea typeface="ＭＳ Ｐゴシック" pitchFamily="34" charset="-128"/>
                <a:cs typeface="Helvetica" pitchFamily="34" charset="0"/>
              </a:rPr>
              <a:t>: </a:t>
            </a:r>
            <a:r>
              <a:rPr lang="en-US" sz="1100" dirty="0">
                <a:solidFill>
                  <a:srgbClr val="000000"/>
                </a:solidFill>
                <a:latin typeface="Helvetica" pitchFamily="34" charset="0"/>
                <a:ea typeface="ＭＳ Ｐゴシック" pitchFamily="34" charset="-128"/>
                <a:cs typeface="Helvetica" pitchFamily="34" charset="0"/>
              </a:rPr>
              <a:t>Are problems increasing or decreasing over time</a:t>
            </a:r>
            <a:r>
              <a:rPr lang="en-US" sz="1100" dirty="0" smtClean="0">
                <a:solidFill>
                  <a:srgbClr val="000000"/>
                </a:solidFill>
                <a:latin typeface="Helvetica" pitchFamily="34" charset="0"/>
                <a:ea typeface="ＭＳ Ｐゴシック" pitchFamily="34" charset="-128"/>
                <a:cs typeface="Helvetica" pitchFamily="34" charset="0"/>
              </a:rPr>
              <a:t>?</a:t>
            </a:r>
          </a:p>
          <a:p>
            <a:pPr>
              <a:spcBef>
                <a:spcPct val="0"/>
              </a:spcBef>
            </a:pPr>
            <a:endParaRPr lang="en-US" sz="1100" dirty="0">
              <a:solidFill>
                <a:srgbClr val="000000"/>
              </a:solidFill>
              <a:latin typeface="Helvetica" pitchFamily="34" charset="0"/>
              <a:ea typeface="ＭＳ Ｐゴシック" pitchFamily="34" charset="-128"/>
              <a:cs typeface="Helvetica" pitchFamily="34" charset="0"/>
            </a:endParaRPr>
          </a:p>
          <a:p>
            <a:pPr>
              <a:spcBef>
                <a:spcPct val="0"/>
              </a:spcBef>
            </a:pPr>
            <a:r>
              <a:rPr lang="en-US" sz="1100" dirty="0">
                <a:solidFill>
                  <a:srgbClr val="000000"/>
                </a:solidFill>
                <a:latin typeface="Helvetica" pitchFamily="34" charset="0"/>
                <a:ea typeface="ＭＳ Ｐゴシック" pitchFamily="34" charset="-128"/>
                <a:cs typeface="Helvetica" pitchFamily="34" charset="0"/>
              </a:rPr>
              <a:t>Ask participants for examples of distribution</a:t>
            </a:r>
            <a:r>
              <a:rPr lang="en-US" sz="1100" dirty="0" smtClean="0">
                <a:solidFill>
                  <a:srgbClr val="000000"/>
                </a:solidFill>
                <a:latin typeface="Helvetica" pitchFamily="34" charset="0"/>
                <a:ea typeface="ＭＳ Ｐゴシック" pitchFamily="34" charset="-128"/>
                <a:cs typeface="Helvetica" pitchFamily="34" charset="0"/>
              </a:rPr>
              <a:t>. </a:t>
            </a:r>
            <a:endParaRPr lang="en-US" sz="1100" dirty="0">
              <a:solidFill>
                <a:srgbClr val="000000"/>
              </a:solidFill>
              <a:latin typeface="Helvetica" pitchFamily="34" charset="0"/>
              <a:ea typeface="ＭＳ Ｐゴシック" pitchFamily="34" charset="-128"/>
              <a:cs typeface="Helvetica" pitchFamily="34" charset="0"/>
            </a:endParaRPr>
          </a:p>
          <a:p>
            <a:pPr>
              <a:spcBef>
                <a:spcPct val="0"/>
              </a:spcBef>
            </a:pPr>
            <a:endParaRPr lang="en-US" sz="1100" dirty="0">
              <a:solidFill>
                <a:srgbClr val="000000"/>
              </a:solidFill>
              <a:latin typeface="Helvetica" pitchFamily="34" charset="0"/>
              <a:ea typeface="ＭＳ Ｐゴシック" pitchFamily="34" charset="-128"/>
              <a:cs typeface="Helvetica" pitchFamily="34" charset="0"/>
            </a:endParaRPr>
          </a:p>
          <a:p>
            <a:pPr>
              <a:spcBef>
                <a:spcPct val="0"/>
              </a:spcBef>
            </a:pPr>
            <a:r>
              <a:rPr lang="en-US" sz="1100" dirty="0">
                <a:solidFill>
                  <a:srgbClr val="000000"/>
                </a:solidFill>
                <a:latin typeface="Helvetica" pitchFamily="34" charset="0"/>
                <a:ea typeface="ＭＳ Ｐゴシック" pitchFamily="34" charset="-128"/>
                <a:cs typeface="Helvetica" pitchFamily="34" charset="0"/>
              </a:rPr>
              <a:t>Discuss </a:t>
            </a:r>
            <a:r>
              <a:rPr lang="en-US" sz="1100" b="1" u="sng" dirty="0">
                <a:solidFill>
                  <a:srgbClr val="000000"/>
                </a:solidFill>
                <a:latin typeface="Helvetica" pitchFamily="34" charset="0"/>
                <a:ea typeface="ＭＳ Ｐゴシック" pitchFamily="34" charset="-128"/>
                <a:cs typeface="Helvetica" pitchFamily="34" charset="0"/>
              </a:rPr>
              <a:t>determinants</a:t>
            </a:r>
            <a:r>
              <a:rPr lang="en-US" sz="1100" dirty="0">
                <a:solidFill>
                  <a:srgbClr val="000000"/>
                </a:solidFill>
                <a:latin typeface="Helvetica" pitchFamily="34" charset="0"/>
                <a:ea typeface="ＭＳ Ｐゴシック" pitchFamily="34" charset="-128"/>
                <a:cs typeface="Helvetica" pitchFamily="34" charset="0"/>
              </a:rPr>
              <a:t>:</a:t>
            </a:r>
          </a:p>
          <a:p>
            <a:pPr marL="171450" indent="-171450">
              <a:spcBef>
                <a:spcPct val="0"/>
              </a:spcBef>
              <a:buFont typeface="Arial" pitchFamily="34" charset="0"/>
              <a:buChar char="•"/>
            </a:pPr>
            <a:r>
              <a:rPr lang="en-US" sz="1100" dirty="0">
                <a:solidFill>
                  <a:srgbClr val="000000"/>
                </a:solidFill>
                <a:latin typeface="Helvetica" pitchFamily="34" charset="0"/>
                <a:ea typeface="ＭＳ Ｐゴシック" pitchFamily="34" charset="-128"/>
                <a:cs typeface="Helvetica" pitchFamily="34" charset="0"/>
              </a:rPr>
              <a:t>Determinants are the factors that influence health and disease—the risk and protective factors (discussed previously</a:t>
            </a:r>
            <a:r>
              <a:rPr lang="en-US" sz="1100" dirty="0" smtClean="0">
                <a:solidFill>
                  <a:srgbClr val="000000"/>
                </a:solidFill>
                <a:latin typeface="Helvetica" pitchFamily="34" charset="0"/>
                <a:ea typeface="ＭＳ Ｐゴシック" pitchFamily="34" charset="-128"/>
                <a:cs typeface="Helvetica" pitchFamily="34" charset="0"/>
              </a:rPr>
              <a:t>).</a:t>
            </a:r>
            <a:endParaRPr lang="en-US" sz="1100" dirty="0">
              <a:solidFill>
                <a:srgbClr val="000000"/>
              </a:solidFill>
              <a:latin typeface="Helvetica" pitchFamily="34" charset="0"/>
              <a:ea typeface="ＭＳ Ｐゴシック" pitchFamily="34" charset="-128"/>
              <a:cs typeface="Helvetica" pitchFamily="34" charset="0"/>
            </a:endParaRPr>
          </a:p>
          <a:p>
            <a:pPr eaLnBrk="1" hangingPunct="1">
              <a:spcBef>
                <a:spcPct val="0"/>
              </a:spcBef>
            </a:pPr>
            <a:endParaRPr lang="en-US" sz="1100" dirty="0">
              <a:solidFill>
                <a:srgbClr val="000000"/>
              </a:solidFill>
              <a:latin typeface="Helvetica" pitchFamily="34" charset="0"/>
              <a:ea typeface="ＭＳ Ｐゴシック" pitchFamily="34" charset="-128"/>
              <a:cs typeface="Helvetica" pitchFamily="34" charset="0"/>
            </a:endParaRPr>
          </a:p>
          <a:p>
            <a:pPr eaLnBrk="1" hangingPunct="1">
              <a:spcBef>
                <a:spcPct val="0"/>
              </a:spcBef>
            </a:pPr>
            <a:r>
              <a:rPr lang="en-US" sz="1100" dirty="0">
                <a:solidFill>
                  <a:srgbClr val="000000"/>
                </a:solidFill>
                <a:latin typeface="Helvetica" pitchFamily="34" charset="0"/>
                <a:ea typeface="ＭＳ Ｐゴシック" pitchFamily="34" charset="-128"/>
                <a:cs typeface="Helvetica" pitchFamily="34" charset="0"/>
              </a:rPr>
              <a:t>Refer participants to </a:t>
            </a:r>
            <a:r>
              <a:rPr lang="en-US" sz="1100" b="1" dirty="0">
                <a:solidFill>
                  <a:srgbClr val="000000"/>
                </a:solidFill>
                <a:latin typeface="Helvetica" pitchFamily="34" charset="0"/>
                <a:ea typeface="ＭＳ Ｐゴシック" pitchFamily="34" charset="-128"/>
                <a:cs typeface="Helvetica" pitchFamily="34" charset="0"/>
              </a:rPr>
              <a:t>Information Sheet 2.1: Key Concepts for Step </a:t>
            </a:r>
            <a:r>
              <a:rPr lang="en-US" sz="1100" b="1" dirty="0" smtClean="0">
                <a:solidFill>
                  <a:srgbClr val="000000"/>
                </a:solidFill>
                <a:latin typeface="Helvetica" pitchFamily="34" charset="0"/>
                <a:ea typeface="ＭＳ Ｐゴシック" pitchFamily="34" charset="-128"/>
                <a:cs typeface="Helvetica" pitchFamily="34" charset="0"/>
              </a:rPr>
              <a:t>1</a:t>
            </a:r>
            <a:r>
              <a:rPr lang="en-US" sz="1100" dirty="0" smtClean="0">
                <a:solidFill>
                  <a:srgbClr val="000000"/>
                </a:solidFill>
                <a:latin typeface="Helvetica" pitchFamily="34" charset="0"/>
                <a:ea typeface="ＭＳ Ｐゴシック" pitchFamily="34" charset="-128"/>
                <a:cs typeface="Helvetica" pitchFamily="34" charset="0"/>
              </a:rPr>
              <a:t>,</a:t>
            </a:r>
            <a:r>
              <a:rPr lang="en-US" sz="1100" b="1" dirty="0" smtClean="0">
                <a:solidFill>
                  <a:srgbClr val="000000"/>
                </a:solidFill>
                <a:latin typeface="Helvetica" pitchFamily="34" charset="0"/>
                <a:ea typeface="ＭＳ Ｐゴシック" pitchFamily="34" charset="-128"/>
                <a:cs typeface="Helvetica" pitchFamily="34" charset="0"/>
              </a:rPr>
              <a:t> </a:t>
            </a:r>
            <a:r>
              <a:rPr lang="en-US" sz="1100" dirty="0">
                <a:solidFill>
                  <a:srgbClr val="000000"/>
                </a:solidFill>
                <a:latin typeface="Helvetica" pitchFamily="34" charset="0"/>
                <a:ea typeface="ＭＳ Ｐゴシック" pitchFamily="34" charset="-128"/>
                <a:cs typeface="Helvetica" pitchFamily="34" charset="0"/>
              </a:rPr>
              <a:t>which has information on assessment, epidemiology, and the logic model.</a:t>
            </a:r>
            <a:endParaRPr lang="en-US" sz="1100" b="1" dirty="0">
              <a:solidFill>
                <a:srgbClr val="000000"/>
              </a:solidFill>
              <a:latin typeface="Helvetica" pitchFamily="34" charset="0"/>
              <a:ea typeface="ＭＳ Ｐゴシック" pitchFamily="34" charset="-128"/>
              <a:cs typeface="Helvetica" pitchFamily="34" charset="0"/>
            </a:endParaRPr>
          </a:p>
          <a:p>
            <a:pPr>
              <a:lnSpc>
                <a:spcPct val="80000"/>
              </a:lnSpc>
            </a:pPr>
            <a:endParaRPr lang="en-US" sz="1000" dirty="0">
              <a:ea typeface="ＭＳ Ｐゴシック" pitchFamily="-1" charset="-128"/>
            </a:endParaRPr>
          </a:p>
        </p:txBody>
      </p:sp>
      <p:sp>
        <p:nvSpPr>
          <p:cNvPr id="62468" name="Slide Number Placeholder 3"/>
          <p:cNvSpPr>
            <a:spLocks noGrp="1"/>
          </p:cNvSpPr>
          <p:nvPr>
            <p:ph type="sldNum" sz="quarter" idx="5"/>
          </p:nvPr>
        </p:nvSpPr>
        <p:spPr bwMode="auto">
          <a:noFill/>
          <a:ln>
            <a:miter lim="800000"/>
            <a:headEnd/>
            <a:tailEnd/>
          </a:ln>
        </p:spPr>
        <p:txBody>
          <a:bodyPr/>
          <a:lstStyle/>
          <a:p>
            <a:fld id="{306BDFC8-C983-4EA3-AF67-93ED46516551}" type="slidenum">
              <a:rPr lang="en-US" smtClean="0"/>
              <a:pPr/>
              <a:t>11</a:t>
            </a:fld>
            <a:endParaRPr lang="en-US" dirty="0" smtClean="0"/>
          </a:p>
        </p:txBody>
      </p:sp>
      <p:sp>
        <p:nvSpPr>
          <p:cNvPr id="2" name="Header Placeholder 1"/>
          <p:cNvSpPr>
            <a:spLocks noGrp="1"/>
          </p:cNvSpPr>
          <p:nvPr>
            <p:ph type="hdr" sz="quarter" idx="10"/>
          </p:nvPr>
        </p:nvSpPr>
        <p:spPr/>
        <p:txBody>
          <a:bodyPr/>
          <a:lstStyle/>
          <a:p>
            <a:pPr>
              <a:defRPr/>
            </a:pPr>
            <a:endParaRPr lang="en-US" dirty="0"/>
          </a:p>
        </p:txBody>
      </p:sp>
    </p:spTree>
    <p:extLst>
      <p:ext uri="{BB962C8B-B14F-4D97-AF65-F5344CB8AC3E}">
        <p14:creationId xmlns:p14="http://schemas.microsoft.com/office/powerpoint/2010/main" val="1287682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bwMode="auto">
          <a:xfrm>
            <a:off x="2065338" y="685800"/>
            <a:ext cx="2743200" cy="2057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xfrm>
            <a:off x="685800" y="2980267"/>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100" dirty="0" smtClean="0">
                <a:latin typeface="Arial" charset="0"/>
                <a:ea typeface="Arial" charset="0"/>
                <a:cs typeface="Arial" charset="0"/>
              </a:rPr>
              <a:t>Let participants know that Step 2 focuses on capacity:</a:t>
            </a:r>
          </a:p>
          <a:p>
            <a:pPr eaLnBrk="1" hangingPunct="1">
              <a:spcBef>
                <a:spcPct val="0"/>
              </a:spcBef>
            </a:pPr>
            <a:endParaRPr lang="en-US" sz="1100" dirty="0" smtClean="0">
              <a:latin typeface="Arial" charset="0"/>
              <a:ea typeface="Arial" charset="0"/>
              <a:cs typeface="Arial" charset="0"/>
            </a:endParaRPr>
          </a:p>
          <a:p>
            <a:pPr eaLnBrk="1" hangingPunct="1">
              <a:spcBef>
                <a:spcPct val="0"/>
              </a:spcBef>
              <a:buFontTx/>
              <a:buChar char="•"/>
            </a:pPr>
            <a:r>
              <a:rPr lang="en-US" sz="1100" dirty="0" smtClean="0">
                <a:latin typeface="Arial" charset="0"/>
                <a:ea typeface="Arial" charset="0"/>
                <a:cs typeface="Arial" charset="0"/>
              </a:rPr>
              <a:t> Capacity refers to </a:t>
            </a:r>
            <a:r>
              <a:rPr lang="en-US" sz="1100" b="1" u="sng" dirty="0" smtClean="0">
                <a:latin typeface="Arial" charset="0"/>
                <a:ea typeface="Arial" charset="0"/>
                <a:cs typeface="Arial" charset="0"/>
              </a:rPr>
              <a:t>resources and readiness</a:t>
            </a:r>
            <a:r>
              <a:rPr lang="en-US" sz="1100" dirty="0" smtClean="0">
                <a:latin typeface="Arial" charset="0"/>
                <a:ea typeface="Arial" charset="0"/>
                <a:cs typeface="Arial" charset="0"/>
              </a:rPr>
              <a:t>. </a:t>
            </a:r>
          </a:p>
          <a:p>
            <a:pPr eaLnBrk="1" hangingPunct="1">
              <a:spcBef>
                <a:spcPct val="0"/>
              </a:spcBef>
              <a:buFontTx/>
              <a:buChar char="•"/>
            </a:pPr>
            <a:r>
              <a:rPr lang="en-US" sz="1100" dirty="0" smtClean="0">
                <a:latin typeface="Arial" charset="0"/>
                <a:ea typeface="Arial" charset="0"/>
                <a:cs typeface="Arial" charset="0"/>
              </a:rPr>
              <a:t> Step 2 is about </a:t>
            </a:r>
            <a:r>
              <a:rPr lang="en-US" sz="1100" b="1" u="sng" dirty="0" smtClean="0">
                <a:latin typeface="Arial" charset="0"/>
                <a:ea typeface="Arial" charset="0"/>
                <a:cs typeface="Arial" charset="0"/>
              </a:rPr>
              <a:t>assessing and building a community’s readiness </a:t>
            </a:r>
            <a:r>
              <a:rPr lang="en-US" sz="1100" dirty="0" smtClean="0">
                <a:latin typeface="Arial" charset="0"/>
                <a:ea typeface="Arial" charset="0"/>
                <a:cs typeface="Arial" charset="0"/>
              </a:rPr>
              <a:t>to address the issues identified in the assessment, </a:t>
            </a:r>
            <a:r>
              <a:rPr lang="en-US" sz="1100" b="1" u="sng" dirty="0" smtClean="0">
                <a:latin typeface="Arial" charset="0"/>
                <a:ea typeface="Arial" charset="0"/>
                <a:cs typeface="Arial" charset="0"/>
              </a:rPr>
              <a:t>and the resources it already has and needs </a:t>
            </a:r>
            <a:r>
              <a:rPr lang="en-US" sz="1100" dirty="0" smtClean="0">
                <a:latin typeface="Arial" charset="0"/>
                <a:ea typeface="Arial" charset="0"/>
                <a:cs typeface="Arial" charset="0"/>
              </a:rPr>
              <a:t>to address the problem and its risk and protective factors. </a:t>
            </a:r>
          </a:p>
          <a:p>
            <a:pPr eaLnBrk="1" hangingPunct="1">
              <a:spcBef>
                <a:spcPct val="0"/>
              </a:spcBef>
            </a:pPr>
            <a:endParaRPr lang="en-US" sz="1100" dirty="0" smtClean="0">
              <a:latin typeface="Arial" charset="0"/>
              <a:ea typeface="Arial" charset="0"/>
              <a:cs typeface="Arial" charset="0"/>
            </a:endParaRPr>
          </a:p>
          <a:p>
            <a:pPr eaLnBrk="1" hangingPunct="1">
              <a:spcBef>
                <a:spcPct val="0"/>
              </a:spcBef>
            </a:pPr>
            <a:r>
              <a:rPr lang="en-US" sz="1100" dirty="0" smtClean="0">
                <a:latin typeface="Arial" charset="0"/>
                <a:ea typeface="Arial" charset="0"/>
                <a:cs typeface="Arial" charset="0"/>
              </a:rPr>
              <a:t>Today the focus is on assessing a community’s capacity and tomorrow will focus on building a community’s capacity.</a:t>
            </a:r>
          </a:p>
          <a:p>
            <a:pPr eaLnBrk="1" hangingPunct="1">
              <a:spcBef>
                <a:spcPct val="0"/>
              </a:spcBef>
            </a:pPr>
            <a:endParaRPr lang="en-US" sz="1100" dirty="0" smtClean="0">
              <a:latin typeface="Arial" charset="0"/>
              <a:ea typeface="Arial" charset="0"/>
              <a:cs typeface="Arial" charset="0"/>
            </a:endParaRPr>
          </a:p>
          <a:p>
            <a:pPr eaLnBrk="1" hangingPunct="1">
              <a:spcBef>
                <a:spcPct val="0"/>
              </a:spcBef>
            </a:pPr>
            <a:endParaRPr lang="en-US" sz="1000" dirty="0" smtClean="0"/>
          </a:p>
          <a:p>
            <a:pPr eaLnBrk="1" hangingPunct="1">
              <a:spcBef>
                <a:spcPct val="0"/>
              </a:spcBef>
            </a:pPr>
            <a:endParaRPr lang="en-US" sz="1000" dirty="0" smtClean="0"/>
          </a:p>
        </p:txBody>
      </p:sp>
      <p:sp>
        <p:nvSpPr>
          <p:cNvPr id="63492"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E579673-08E5-42D6-9915-B7831E9CEA61}" type="slidenum">
              <a:rPr lang="en-US" sz="1200">
                <a:latin typeface="Calibri" charset="0"/>
              </a:rPr>
              <a:pPr eaLnBrk="1" hangingPunct="1"/>
              <a:t>12</a:t>
            </a:fld>
            <a:endParaRPr lang="en-US" sz="1200" dirty="0">
              <a:latin typeface="Calibri" charset="0"/>
            </a:endParaRPr>
          </a:p>
        </p:txBody>
      </p:sp>
    </p:spTree>
    <p:extLst>
      <p:ext uri="{BB962C8B-B14F-4D97-AF65-F5344CB8AC3E}">
        <p14:creationId xmlns:p14="http://schemas.microsoft.com/office/powerpoint/2010/main" val="3437399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xfrm>
            <a:off x="2070100" y="685800"/>
            <a:ext cx="2743200" cy="2057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p:cNvSpPr>
            <a:spLocks noGrp="1"/>
          </p:cNvSpPr>
          <p:nvPr>
            <p:ph type="body" idx="1"/>
          </p:nvPr>
        </p:nvSpPr>
        <p:spPr bwMode="auto">
          <a:xfrm>
            <a:off x="685800" y="29845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smtClean="0">
                <a:latin typeface="Arial" panose="020B0604020202020204" pitchFamily="34" charset="0"/>
                <a:cs typeface="Arial" panose="020B0604020202020204" pitchFamily="34" charset="0"/>
              </a:rPr>
              <a:t>Explain that once the problems and risk factors have been assessed and identified, the next thing to do is to assess a community</a:t>
            </a:r>
            <a:r>
              <a:rPr lang="ja-JP" altLang="en-US" sz="1100" dirty="0" smtClean="0">
                <a:latin typeface="Arial" panose="020B0604020202020204" pitchFamily="34" charset="0"/>
                <a:cs typeface="Arial" panose="020B0604020202020204" pitchFamily="34" charset="0"/>
              </a:rPr>
              <a:t>’</a:t>
            </a:r>
            <a:r>
              <a:rPr lang="en-US" altLang="ja-JP" sz="1100" dirty="0" smtClean="0">
                <a:latin typeface="Arial" panose="020B0604020202020204" pitchFamily="34" charset="0"/>
                <a:cs typeface="Arial" panose="020B0604020202020204" pitchFamily="34" charset="0"/>
              </a:rPr>
              <a:t>s capacity. (Remember that sometimes this comes under Step 1 since it involves assessment.)</a:t>
            </a:r>
          </a:p>
          <a:p>
            <a:pPr eaLnBrk="1" hangingPunct="1">
              <a:spcBef>
                <a:spcPct val="0"/>
              </a:spcBef>
            </a:pPr>
            <a:endParaRPr lang="en-US" altLang="en-US" sz="1100" dirty="0" smtClean="0">
              <a:latin typeface="Arial" panose="020B0604020202020204" pitchFamily="34" charset="0"/>
              <a:cs typeface="Arial" panose="020B0604020202020204" pitchFamily="34" charset="0"/>
            </a:endParaRPr>
          </a:p>
          <a:p>
            <a:pPr eaLnBrk="1" hangingPunct="1">
              <a:spcBef>
                <a:spcPct val="0"/>
              </a:spcBef>
            </a:pPr>
            <a:r>
              <a:rPr lang="en-US" altLang="en-US" sz="1100" dirty="0" smtClean="0">
                <a:latin typeface="Arial" panose="020B0604020202020204" pitchFamily="34" charset="0"/>
                <a:cs typeface="Arial" panose="020B0604020202020204" pitchFamily="34" charset="0"/>
              </a:rPr>
              <a:t>Reiterate that capacity includes both of the following:</a:t>
            </a:r>
            <a:endParaRPr lang="en-US" altLang="en-US" sz="1100" u="sng" dirty="0" smtClean="0">
              <a:latin typeface="Arial" panose="020B0604020202020204" pitchFamily="34" charset="0"/>
              <a:cs typeface="Arial" panose="020B0604020202020204" pitchFamily="34" charset="0"/>
            </a:endParaRPr>
          </a:p>
          <a:p>
            <a:pPr eaLnBrk="1" hangingPunct="1">
              <a:spcBef>
                <a:spcPct val="0"/>
              </a:spcBef>
              <a:buFontTx/>
              <a:buChar char="•"/>
            </a:pPr>
            <a:r>
              <a:rPr lang="en-US" altLang="en-US" sz="1100" dirty="0" smtClean="0">
                <a:latin typeface="Arial" panose="020B0604020202020204" pitchFamily="34" charset="0"/>
                <a:cs typeface="Arial" panose="020B0604020202020204" pitchFamily="34" charset="0"/>
              </a:rPr>
              <a:t>The </a:t>
            </a:r>
            <a:r>
              <a:rPr lang="en-US" altLang="en-US" sz="1100" b="1" u="sng" dirty="0" smtClean="0">
                <a:latin typeface="Arial" panose="020B0604020202020204" pitchFamily="34" charset="0"/>
                <a:cs typeface="Arial" panose="020B0604020202020204" pitchFamily="34" charset="0"/>
              </a:rPr>
              <a:t>resources a community has to address its problems </a:t>
            </a:r>
            <a:r>
              <a:rPr lang="en-US" altLang="en-US" sz="1100" dirty="0" smtClean="0">
                <a:latin typeface="Arial" panose="020B0604020202020204" pitchFamily="34" charset="0"/>
                <a:cs typeface="Arial" panose="020B0604020202020204" pitchFamily="34" charset="0"/>
              </a:rPr>
              <a:t>(e.g., programs, organizations, people, money, expertise) </a:t>
            </a:r>
          </a:p>
          <a:p>
            <a:pPr eaLnBrk="1" hangingPunct="1">
              <a:spcBef>
                <a:spcPct val="0"/>
              </a:spcBef>
              <a:buFontTx/>
              <a:buChar char="•"/>
            </a:pPr>
            <a:r>
              <a:rPr lang="en-US" altLang="en-US" sz="1100" b="1" u="sng" dirty="0" smtClean="0">
                <a:latin typeface="Arial" panose="020B0604020202020204" pitchFamily="34" charset="0"/>
                <a:cs typeface="Arial" panose="020B0604020202020204" pitchFamily="34" charset="0"/>
              </a:rPr>
              <a:t>How ready the community is to take action </a:t>
            </a:r>
            <a:r>
              <a:rPr lang="en-US" altLang="en-US" sz="1100" dirty="0" smtClean="0">
                <a:latin typeface="Arial" panose="020B0604020202020204" pitchFamily="34" charset="0"/>
                <a:cs typeface="Arial" panose="020B0604020202020204" pitchFamily="34" charset="0"/>
              </a:rPr>
              <a:t>and address its problems </a:t>
            </a:r>
          </a:p>
          <a:p>
            <a:pPr eaLnBrk="1" hangingPunct="1">
              <a:spcBef>
                <a:spcPct val="0"/>
              </a:spcBef>
            </a:pPr>
            <a:endParaRPr lang="en-US" altLang="en-US" sz="1100" dirty="0" smtClean="0">
              <a:latin typeface="Arial" panose="020B0604020202020204" pitchFamily="34" charset="0"/>
              <a:cs typeface="Arial" panose="020B0604020202020204" pitchFamily="34" charset="0"/>
            </a:endParaRPr>
          </a:p>
          <a:p>
            <a:pPr eaLnBrk="1" hangingPunct="1">
              <a:spcBef>
                <a:spcPct val="0"/>
              </a:spcBef>
            </a:pPr>
            <a:r>
              <a:rPr lang="en-US" altLang="en-US" sz="1100" dirty="0" smtClean="0">
                <a:latin typeface="Arial" panose="020B0604020202020204" pitchFamily="34" charset="0"/>
                <a:cs typeface="Arial" panose="020B0604020202020204" pitchFamily="34" charset="0"/>
              </a:rPr>
              <a:t>Ask participants why communities would assess their capacity (resources and readiness) </a:t>
            </a:r>
            <a:r>
              <a:rPr lang="en-US" altLang="en-US" sz="1100" i="1" dirty="0" smtClean="0">
                <a:latin typeface="Arial" panose="020B0604020202020204" pitchFamily="34" charset="0"/>
                <a:cs typeface="Arial" panose="020B0604020202020204" pitchFamily="34" charset="0"/>
              </a:rPr>
              <a:t>before</a:t>
            </a:r>
            <a:r>
              <a:rPr lang="en-US" altLang="en-US" sz="1100" dirty="0" smtClean="0">
                <a:latin typeface="Arial" panose="020B0604020202020204" pitchFamily="34" charset="0"/>
                <a:cs typeface="Arial" panose="020B0604020202020204" pitchFamily="34" charset="0"/>
              </a:rPr>
              <a:t> they begin to plan what interventions to use. </a:t>
            </a:r>
          </a:p>
          <a:p>
            <a:pPr eaLnBrk="1" hangingPunct="1">
              <a:spcBef>
                <a:spcPct val="0"/>
              </a:spcBef>
            </a:pPr>
            <a:endParaRPr lang="en-US" altLang="en-US" sz="1100" dirty="0" smtClean="0">
              <a:latin typeface="Arial" panose="020B0604020202020204" pitchFamily="34" charset="0"/>
              <a:cs typeface="Arial" panose="020B0604020202020204" pitchFamily="34" charset="0"/>
            </a:endParaRPr>
          </a:p>
          <a:p>
            <a:pPr eaLnBrk="1" hangingPunct="1">
              <a:spcBef>
                <a:spcPct val="0"/>
              </a:spcBef>
            </a:pPr>
            <a:r>
              <a:rPr lang="en-US" altLang="en-US" sz="1100" dirty="0" smtClean="0">
                <a:latin typeface="Arial" panose="020B0604020202020204" pitchFamily="34" charset="0"/>
                <a:cs typeface="Arial" panose="020B0604020202020204" pitchFamily="34" charset="0"/>
              </a:rPr>
              <a:t>Be sure to mention the following key points about why assessing capacity comes before planning:</a:t>
            </a:r>
          </a:p>
          <a:p>
            <a:pPr eaLnBrk="1" hangingPunct="1">
              <a:spcBef>
                <a:spcPct val="0"/>
              </a:spcBef>
              <a:buFontTx/>
              <a:buChar char="•"/>
            </a:pPr>
            <a:r>
              <a:rPr lang="en-US" altLang="en-US" sz="1100" dirty="0" smtClean="0">
                <a:latin typeface="Arial" panose="020B0604020202020204" pitchFamily="34" charset="0"/>
                <a:cs typeface="Arial" panose="020B0604020202020204" pitchFamily="34" charset="0"/>
              </a:rPr>
              <a:t>To make a </a:t>
            </a:r>
            <a:r>
              <a:rPr lang="en-US" altLang="en-US" sz="1100" b="1" u="sng" dirty="0" smtClean="0">
                <a:latin typeface="Arial" panose="020B0604020202020204" pitchFamily="34" charset="0"/>
                <a:cs typeface="Arial" panose="020B0604020202020204" pitchFamily="34" charset="0"/>
              </a:rPr>
              <a:t>realistic match </a:t>
            </a:r>
            <a:r>
              <a:rPr lang="en-US" altLang="en-US" sz="1100" dirty="0" smtClean="0">
                <a:latin typeface="Arial" panose="020B0604020202020204" pitchFamily="34" charset="0"/>
                <a:cs typeface="Arial" panose="020B0604020202020204" pitchFamily="34" charset="0"/>
              </a:rPr>
              <a:t>between the problems identified and the resources available and/or needed to address the problems and their risk factors</a:t>
            </a:r>
          </a:p>
          <a:p>
            <a:pPr eaLnBrk="1" hangingPunct="1">
              <a:spcBef>
                <a:spcPct val="0"/>
              </a:spcBef>
              <a:buFontTx/>
              <a:buChar char="•"/>
            </a:pPr>
            <a:r>
              <a:rPr lang="en-US" altLang="en-US" sz="1100" dirty="0" smtClean="0">
                <a:latin typeface="Arial" panose="020B0604020202020204" pitchFamily="34" charset="0"/>
                <a:cs typeface="Arial" panose="020B0604020202020204" pitchFamily="34" charset="0"/>
              </a:rPr>
              <a:t>To discover </a:t>
            </a:r>
            <a:r>
              <a:rPr lang="en-US" altLang="en-US" sz="1100" b="1" u="sng" dirty="0" smtClean="0">
                <a:latin typeface="Arial" panose="020B0604020202020204" pitchFamily="34" charset="0"/>
                <a:cs typeface="Arial" panose="020B0604020202020204" pitchFamily="34" charset="0"/>
              </a:rPr>
              <a:t>strengths and shortfalls in key resources</a:t>
            </a:r>
            <a:r>
              <a:rPr lang="en-US" altLang="en-US" sz="1100" dirty="0" smtClean="0">
                <a:latin typeface="Arial" panose="020B0604020202020204" pitchFamily="34" charset="0"/>
                <a:cs typeface="Arial" panose="020B0604020202020204" pitchFamily="34" charset="0"/>
              </a:rPr>
              <a:t>, such as funding, people</a:t>
            </a:r>
            <a:r>
              <a:rPr lang="ja-JP" altLang="en-US" sz="1100" dirty="0" smtClean="0">
                <a:latin typeface="Arial" panose="020B0604020202020204" pitchFamily="34" charset="0"/>
                <a:cs typeface="Arial" panose="020B0604020202020204" pitchFamily="34" charset="0"/>
              </a:rPr>
              <a:t>’</a:t>
            </a:r>
            <a:r>
              <a:rPr lang="en-US" altLang="ja-JP" sz="1100" dirty="0" smtClean="0">
                <a:latin typeface="Arial" panose="020B0604020202020204" pitchFamily="34" charset="0"/>
                <a:cs typeface="Arial" panose="020B0604020202020204" pitchFamily="34" charset="0"/>
              </a:rPr>
              <a:t>s skills, people</a:t>
            </a:r>
            <a:r>
              <a:rPr lang="ja-JP" altLang="en-US" sz="1100" dirty="0" smtClean="0">
                <a:latin typeface="Arial" panose="020B0604020202020204" pitchFamily="34" charset="0"/>
                <a:cs typeface="Arial" panose="020B0604020202020204" pitchFamily="34" charset="0"/>
              </a:rPr>
              <a:t>’</a:t>
            </a:r>
            <a:r>
              <a:rPr lang="en-US" altLang="ja-JP" sz="1100" dirty="0" smtClean="0">
                <a:latin typeface="Arial" panose="020B0604020202020204" pitchFamily="34" charset="0"/>
                <a:cs typeface="Arial" panose="020B0604020202020204" pitchFamily="34" charset="0"/>
              </a:rPr>
              <a:t>s ability to work collaboratively</a:t>
            </a:r>
          </a:p>
          <a:p>
            <a:pPr eaLnBrk="1" hangingPunct="1">
              <a:spcBef>
                <a:spcPct val="0"/>
              </a:spcBef>
              <a:buFontTx/>
              <a:buChar char="•"/>
            </a:pPr>
            <a:r>
              <a:rPr lang="en-US" altLang="en-US" sz="1100" dirty="0" smtClean="0">
                <a:latin typeface="Arial" panose="020B0604020202020204" pitchFamily="34" charset="0"/>
                <a:cs typeface="Arial" panose="020B0604020202020204" pitchFamily="34" charset="0"/>
              </a:rPr>
              <a:t>To provide an opportunity to </a:t>
            </a:r>
            <a:r>
              <a:rPr lang="en-US" altLang="en-US" sz="1100" b="1" u="sng" dirty="0" smtClean="0">
                <a:latin typeface="Arial" panose="020B0604020202020204" pitchFamily="34" charset="0"/>
                <a:cs typeface="Arial" panose="020B0604020202020204" pitchFamily="34" charset="0"/>
              </a:rPr>
              <a:t>address any shortfalls or gaps in resources</a:t>
            </a:r>
            <a:r>
              <a:rPr lang="en-US" altLang="en-US" sz="1100" dirty="0" smtClean="0">
                <a:latin typeface="Arial" panose="020B0604020202020204" pitchFamily="34" charset="0"/>
                <a:cs typeface="Arial" panose="020B0604020202020204" pitchFamily="34" charset="0"/>
              </a:rPr>
              <a:t> in advance</a:t>
            </a:r>
          </a:p>
          <a:p>
            <a:pPr eaLnBrk="1" hangingPunct="1">
              <a:spcBef>
                <a:spcPct val="0"/>
              </a:spcBef>
              <a:buFontTx/>
              <a:buChar char="•"/>
            </a:pPr>
            <a:r>
              <a:rPr lang="en-US" altLang="en-US" sz="1100" dirty="0" smtClean="0">
                <a:latin typeface="Arial" panose="020B0604020202020204" pitchFamily="34" charset="0"/>
                <a:cs typeface="Arial" panose="020B0604020202020204" pitchFamily="34" charset="0"/>
              </a:rPr>
              <a:t>To provide an understanding of how resources and readiness may influence the planning, selection, and adaptation of an intervention </a:t>
            </a:r>
          </a:p>
          <a:p>
            <a:pPr eaLnBrk="1" hangingPunct="1">
              <a:spcBef>
                <a:spcPct val="0"/>
              </a:spcBef>
            </a:pPr>
            <a:endParaRPr lang="en-US" altLang="en-US" sz="1100" dirty="0" smtClean="0"/>
          </a:p>
          <a:p>
            <a:pPr eaLnBrk="1" hangingPunct="1">
              <a:spcBef>
                <a:spcPct val="0"/>
              </a:spcBef>
              <a:buFontTx/>
              <a:buChar char="•"/>
            </a:pPr>
            <a:endParaRPr lang="en-US" altLang="en-US" sz="1100" b="1" dirty="0" smtClean="0">
              <a:latin typeface="Arial" panose="020B0604020202020204" pitchFamily="34" charset="0"/>
              <a:cs typeface="Arial" panose="020B0604020202020204" pitchFamily="34" charset="0"/>
            </a:endParaRPr>
          </a:p>
          <a:p>
            <a:pPr eaLnBrk="1" hangingPunct="1">
              <a:spcBef>
                <a:spcPct val="0"/>
              </a:spcBef>
            </a:pPr>
            <a:endParaRPr lang="en-US" altLang="en-US" dirty="0" smtClean="0"/>
          </a:p>
          <a:p>
            <a:pPr eaLnBrk="1" hangingPunct="1">
              <a:spcBef>
                <a:spcPct val="0"/>
              </a:spcBef>
            </a:pPr>
            <a:endParaRPr lang="en-US" altLang="en-US" dirty="0" smtClean="0"/>
          </a:p>
        </p:txBody>
      </p:sp>
      <p:sp>
        <p:nvSpPr>
          <p:cNvPr id="72707"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A37751F-A92C-483C-B8CA-B26D8604B750}" type="slidenum">
              <a:rPr lang="en-US" altLang="en-US" sz="1200">
                <a:latin typeface="Calibri" panose="020F0502020204030204" pitchFamily="34" charset="0"/>
              </a:rPr>
              <a:pPr eaLnBrk="1" hangingPunct="1"/>
              <a:t>13</a:t>
            </a:fld>
            <a:endParaRPr lang="en-US" altLang="en-US" sz="1200">
              <a:latin typeface="Calibri" panose="020F0502020204030204" pitchFamily="34" charset="0"/>
            </a:endParaRPr>
          </a:p>
        </p:txBody>
      </p:sp>
    </p:spTree>
    <p:extLst>
      <p:ext uri="{BB962C8B-B14F-4D97-AF65-F5344CB8AC3E}">
        <p14:creationId xmlns:p14="http://schemas.microsoft.com/office/powerpoint/2010/main" val="4194186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xfrm>
            <a:off x="2311400" y="531813"/>
            <a:ext cx="2587625" cy="1939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xfrm>
            <a:off x="701675" y="2473325"/>
            <a:ext cx="5607050" cy="6821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lnSpc>
                <a:spcPct val="90000"/>
              </a:lnSpc>
              <a:spcBef>
                <a:spcPct val="0"/>
              </a:spcBef>
            </a:pPr>
            <a:r>
              <a:rPr lang="en-US" altLang="en-US" sz="1100" i="1" u="sng" dirty="0" smtClean="0">
                <a:solidFill>
                  <a:srgbClr val="FF0000"/>
                </a:solidFill>
                <a:latin typeface="Arial" panose="020B0604020202020204" pitchFamily="34" charset="0"/>
                <a:ea typeface="Calibri" panose="020F0502020204030204" pitchFamily="34" charset="0"/>
              </a:rPr>
              <a:t>[</a:t>
            </a:r>
            <a:r>
              <a:rPr lang="en-US" altLang="en-US" sz="1100" i="1" dirty="0" smtClean="0">
                <a:solidFill>
                  <a:srgbClr val="FF0000"/>
                </a:solidFill>
                <a:latin typeface="Arial" panose="020B0604020202020204" pitchFamily="34" charset="0"/>
                <a:ea typeface="Calibri" panose="020F0502020204030204" pitchFamily="34" charset="0"/>
              </a:rPr>
              <a:t>In slideshow, the image has animation- each step</a:t>
            </a:r>
            <a:r>
              <a:rPr lang="en-US" altLang="en-US" sz="1100" i="1" baseline="0" dirty="0" smtClean="0">
                <a:solidFill>
                  <a:srgbClr val="FF0000"/>
                </a:solidFill>
                <a:latin typeface="Arial" panose="020B0604020202020204" pitchFamily="34" charset="0"/>
                <a:ea typeface="Calibri" panose="020F0502020204030204" pitchFamily="34" charset="0"/>
              </a:rPr>
              <a:t> will appear individually]</a:t>
            </a:r>
            <a:br>
              <a:rPr lang="en-US" altLang="en-US" sz="1100" i="1" baseline="0" dirty="0" smtClean="0">
                <a:solidFill>
                  <a:srgbClr val="FF0000"/>
                </a:solidFill>
                <a:latin typeface="Arial" panose="020B0604020202020204" pitchFamily="34" charset="0"/>
                <a:ea typeface="Calibri" panose="020F0502020204030204" pitchFamily="34" charset="0"/>
              </a:rPr>
            </a:br>
            <a:r>
              <a:rPr lang="en-US" altLang="en-US" sz="1100" i="1" baseline="0" dirty="0" smtClean="0">
                <a:solidFill>
                  <a:srgbClr val="FF0000"/>
                </a:solidFill>
                <a:latin typeface="Arial" panose="020B0604020202020204" pitchFamily="34" charset="0"/>
                <a:ea typeface="Calibri" panose="020F0502020204030204" pitchFamily="34" charset="0"/>
              </a:rPr>
              <a:t/>
            </a:r>
            <a:br>
              <a:rPr lang="en-US" altLang="en-US" sz="1100" i="1" baseline="0" dirty="0" smtClean="0">
                <a:solidFill>
                  <a:srgbClr val="FF0000"/>
                </a:solidFill>
                <a:latin typeface="Arial" panose="020B0604020202020204" pitchFamily="34" charset="0"/>
                <a:ea typeface="Calibri" panose="020F0502020204030204" pitchFamily="34" charset="0"/>
              </a:rPr>
            </a:br>
            <a:r>
              <a:rPr lang="en-US" altLang="en-US" sz="1100" i="1" baseline="0" dirty="0" smtClean="0">
                <a:solidFill>
                  <a:srgbClr val="FF0000"/>
                </a:solidFill>
                <a:latin typeface="Arial" panose="020B0604020202020204" pitchFamily="34" charset="0"/>
                <a:ea typeface="Calibri" panose="020F0502020204030204" pitchFamily="34" charset="0"/>
              </a:rPr>
              <a:t>Wait to click on the slide animation until after you provide the introduction</a:t>
            </a:r>
            <a:br>
              <a:rPr lang="en-US" altLang="en-US" sz="1100" i="1" baseline="0" dirty="0" smtClean="0">
                <a:solidFill>
                  <a:srgbClr val="FF0000"/>
                </a:solidFill>
                <a:latin typeface="Arial" panose="020B0604020202020204" pitchFamily="34" charset="0"/>
                <a:ea typeface="Calibri" panose="020F0502020204030204" pitchFamily="34" charset="0"/>
              </a:rPr>
            </a:br>
            <a:endParaRPr lang="en-US" altLang="en-US" sz="1100" dirty="0" smtClean="0">
              <a:solidFill>
                <a:srgbClr val="FF0000"/>
              </a:solidFill>
              <a:latin typeface="Arial" panose="020B0604020202020204" pitchFamily="34" charset="0"/>
              <a:ea typeface="Calibri" panose="020F0502020204030204" pitchFamily="34" charset="0"/>
            </a:endParaRPr>
          </a:p>
          <a:p>
            <a:pPr marL="0" marR="0" lvl="0" indent="0" algn="l" defTabSz="457200" rtl="0" eaLnBrk="0" fontAlgn="base" latinLnBrk="0" hangingPunct="0">
              <a:lnSpc>
                <a:spcPct val="90000"/>
              </a:lnSpc>
              <a:spcBef>
                <a:spcPct val="0"/>
              </a:spcBef>
              <a:spcAft>
                <a:spcPct val="0"/>
              </a:spcAft>
              <a:buClrTx/>
              <a:buSzTx/>
              <a:buFontTx/>
              <a:buNone/>
              <a:tabLst/>
              <a:defRPr/>
            </a:pPr>
            <a:r>
              <a:rPr lang="en-US" sz="1200" kern="1200" dirty="0" smtClean="0">
                <a:solidFill>
                  <a:schemeClr val="tx1"/>
                </a:solidFill>
                <a:effectLst/>
                <a:latin typeface="+mn-lt"/>
                <a:ea typeface="MS PGothic" panose="020B0600070205080204" pitchFamily="34" charset="-128"/>
                <a:cs typeface="ＭＳ Ｐゴシック" charset="-128"/>
              </a:rPr>
              <a:t>Practicing cultural competence is an ongoing process that requires much time, learning, and critical reflection. Cultural</a:t>
            </a:r>
            <a:r>
              <a:rPr lang="en-US" sz="1200" kern="1200" baseline="0" dirty="0" smtClean="0">
                <a:solidFill>
                  <a:schemeClr val="tx1"/>
                </a:solidFill>
                <a:effectLst/>
                <a:latin typeface="+mn-lt"/>
                <a:ea typeface="MS PGothic" panose="020B0600070205080204" pitchFamily="34" charset="-128"/>
                <a:cs typeface="ＭＳ Ｐゴシック" charset="-128"/>
              </a:rPr>
              <a:t> competence isn’t binary, with someone being either culturally competent or culturally incompetent. Instead, it can more accurately be described on a continuum, with different levels of competence, respect, and responsiveness.</a:t>
            </a:r>
          </a:p>
          <a:p>
            <a:pPr marL="0" marR="0" lvl="0" indent="0" algn="l" defTabSz="457200" rtl="0" eaLnBrk="0" fontAlgn="base" latinLnBrk="0" hangingPunct="0">
              <a:lnSpc>
                <a:spcPct val="90000"/>
              </a:lnSpc>
              <a:spcBef>
                <a:spcPct val="0"/>
              </a:spcBef>
              <a:spcAft>
                <a:spcPct val="0"/>
              </a:spcAft>
              <a:buClrTx/>
              <a:buSzTx/>
              <a:buFontTx/>
              <a:buNone/>
              <a:tabLst/>
              <a:defRPr/>
            </a:pPr>
            <a:endParaRPr lang="en-US" sz="1200" kern="1200" dirty="0" smtClean="0">
              <a:solidFill>
                <a:schemeClr val="tx1"/>
              </a:solidFill>
              <a:effectLst/>
              <a:latin typeface="+mn-lt"/>
              <a:ea typeface="MS PGothic" panose="020B0600070205080204" pitchFamily="34" charset="-128"/>
              <a:cs typeface="ＭＳ Ｐゴシック" charset="-128"/>
            </a:endParaRPr>
          </a:p>
          <a:p>
            <a:pPr marL="0" marR="0" lvl="0" indent="0" algn="l" defTabSz="457200" rtl="0" eaLnBrk="0" fontAlgn="base" latinLnBrk="0" hangingPunct="0">
              <a:lnSpc>
                <a:spcPct val="90000"/>
              </a:lnSpc>
              <a:spcBef>
                <a:spcPct val="0"/>
              </a:spcBef>
              <a:spcAft>
                <a:spcPct val="0"/>
              </a:spcAft>
              <a:buClrTx/>
              <a:buSzTx/>
              <a:buFontTx/>
              <a:buNone/>
              <a:tabLst/>
              <a:defRPr/>
            </a:pPr>
            <a:r>
              <a:rPr lang="en-US" sz="1200" kern="1200" baseline="0" dirty="0" smtClean="0">
                <a:solidFill>
                  <a:schemeClr val="tx1"/>
                </a:solidFill>
                <a:effectLst/>
                <a:latin typeface="+mn-lt"/>
                <a:ea typeface="MS PGothic" panose="020B0600070205080204" pitchFamily="34" charset="-128"/>
                <a:cs typeface="ＭＳ Ｐゴシック" charset="-128"/>
              </a:rPr>
              <a:t>It is also very important to understand that it</a:t>
            </a:r>
            <a:r>
              <a:rPr lang="en-US" sz="1200" kern="1200" dirty="0" smtClean="0">
                <a:solidFill>
                  <a:schemeClr val="tx1"/>
                </a:solidFill>
                <a:effectLst/>
                <a:latin typeface="+mn-lt"/>
                <a:ea typeface="MS PGothic" panose="020B0600070205080204" pitchFamily="34" charset="-128"/>
                <a:cs typeface="ＭＳ Ｐゴシック" charset="-128"/>
              </a:rPr>
              <a:t> is unrealistic and unfair to the experiences of culturally diverse people to describe cultural competence as something you can simply ‘have’ or ‘acquire’. One cannot BE culturally competent; instead, you can practice cultural competence or apply a culturally competent framework to your personal and professional endeavors. How</a:t>
            </a:r>
            <a:r>
              <a:rPr lang="en-US" sz="1200" kern="1200" baseline="0" dirty="0" smtClean="0">
                <a:solidFill>
                  <a:schemeClr val="tx1"/>
                </a:solidFill>
                <a:effectLst/>
                <a:latin typeface="+mn-lt"/>
                <a:ea typeface="MS PGothic" panose="020B0600070205080204" pitchFamily="34" charset="-128"/>
                <a:cs typeface="ＭＳ Ｐゴシック" charset="-128"/>
              </a:rPr>
              <a:t> we do this in a given time can be described in the 5-stage continuum which we will be showing you, which was modified slightly from the National Center for Cultural Competence at Georgetown University’s Center for Child and Human Development.</a:t>
            </a:r>
            <a:r>
              <a:rPr lang="en-US" sz="1200" kern="1200" baseline="30000" dirty="0" smtClean="0">
                <a:solidFill>
                  <a:schemeClr val="tx1"/>
                </a:solidFill>
                <a:effectLst/>
                <a:latin typeface="+mn-lt"/>
                <a:ea typeface="MS PGothic" panose="020B0600070205080204" pitchFamily="34" charset="-128"/>
                <a:cs typeface="ＭＳ Ｐゴシック" charset="-128"/>
              </a:rPr>
              <a:t>4</a:t>
            </a:r>
          </a:p>
          <a:p>
            <a:pPr marL="0" marR="0" lvl="0" indent="0" algn="l" defTabSz="457200" rtl="0" eaLnBrk="0" fontAlgn="base" latinLnBrk="0" hangingPunct="0">
              <a:lnSpc>
                <a:spcPct val="90000"/>
              </a:lnSpc>
              <a:spcBef>
                <a:spcPct val="0"/>
              </a:spcBef>
              <a:spcAft>
                <a:spcPct val="0"/>
              </a:spcAft>
              <a:buClrTx/>
              <a:buSzTx/>
              <a:buFontTx/>
              <a:buNone/>
              <a:tabLst/>
              <a:defRPr/>
            </a:pPr>
            <a:endParaRPr lang="en-US" sz="1200" kern="1200" dirty="0" smtClean="0">
              <a:solidFill>
                <a:schemeClr val="tx1"/>
              </a:solidFill>
              <a:effectLst/>
              <a:latin typeface="+mn-lt"/>
              <a:ea typeface="MS PGothic" panose="020B0600070205080204" pitchFamily="34" charset="-128"/>
              <a:cs typeface="ＭＳ Ｐゴシック" charset="-128"/>
            </a:endParaRPr>
          </a:p>
          <a:p>
            <a:pPr marL="0" marR="0" lvl="0" indent="0" algn="l" defTabSz="457200" rtl="0" eaLnBrk="0" fontAlgn="base" latinLnBrk="0" hangingPunct="0">
              <a:lnSpc>
                <a:spcPct val="90000"/>
              </a:lnSpc>
              <a:spcBef>
                <a:spcPct val="0"/>
              </a:spcBef>
              <a:spcAft>
                <a:spcPct val="0"/>
              </a:spcAft>
              <a:buClrTx/>
              <a:buSzTx/>
              <a:buFontTx/>
              <a:buNone/>
              <a:tabLst/>
              <a:defRPr/>
            </a:pPr>
            <a:r>
              <a:rPr lang="en-US" sz="1200" kern="1200" dirty="0" smtClean="0">
                <a:solidFill>
                  <a:schemeClr val="tx1"/>
                </a:solidFill>
                <a:effectLst/>
                <a:latin typeface="+mn-lt"/>
                <a:ea typeface="MS PGothic" panose="020B0600070205080204" pitchFamily="34" charset="-128"/>
                <a:cs typeface="ＭＳ Ｐゴシック" charset="-128"/>
              </a:rPr>
              <a:t>For each step click on the animation and it will come up on the screen</a:t>
            </a:r>
          </a:p>
          <a:p>
            <a:pPr lvl="0"/>
            <a:r>
              <a:rPr lang="en-US" sz="1200" b="1" kern="1200" dirty="0" smtClean="0">
                <a:solidFill>
                  <a:schemeClr val="tx1"/>
                </a:solidFill>
                <a:effectLst/>
                <a:latin typeface="+mn-lt"/>
                <a:ea typeface="MS PGothic" panose="020B0600070205080204" pitchFamily="34" charset="-128"/>
                <a:cs typeface="ＭＳ Ｐゴシック" charset="-128"/>
              </a:rPr>
              <a:t>Cultural destructiveness</a:t>
            </a:r>
            <a:r>
              <a:rPr lang="en-US" sz="1200" b="0" kern="1200" dirty="0" smtClean="0">
                <a:solidFill>
                  <a:schemeClr val="tx1"/>
                </a:solidFill>
                <a:effectLst/>
                <a:latin typeface="+mn-lt"/>
                <a:ea typeface="MS PGothic" panose="020B0600070205080204" pitchFamily="34" charset="-128"/>
                <a:cs typeface="ＭＳ Ｐゴシック" charset="-128"/>
              </a:rPr>
              <a:t> is</a:t>
            </a:r>
            <a:r>
              <a:rPr lang="en-US" sz="1200" b="0" kern="1200" baseline="0" dirty="0" smtClean="0">
                <a:solidFill>
                  <a:schemeClr val="tx1"/>
                </a:solidFill>
                <a:effectLst/>
                <a:latin typeface="+mn-lt"/>
                <a:ea typeface="MS PGothic" panose="020B0600070205080204" pitchFamily="34" charset="-128"/>
                <a:cs typeface="ＭＳ Ｐゴシック" charset="-128"/>
              </a:rPr>
              <a:t> a stage in which</a:t>
            </a:r>
            <a:r>
              <a:rPr lang="en-US" sz="1200" b="0" kern="1200" dirty="0" smtClean="0">
                <a:solidFill>
                  <a:schemeClr val="tx1"/>
                </a:solidFill>
                <a:effectLst/>
                <a:latin typeface="+mn-lt"/>
                <a:ea typeface="MS PGothic" panose="020B0600070205080204" pitchFamily="34" charset="-128"/>
                <a:cs typeface="ＭＳ Ｐゴシック" charset="-128"/>
              </a:rPr>
              <a:t> </a:t>
            </a:r>
            <a:r>
              <a:rPr lang="en-US" sz="1200" kern="1200" dirty="0" smtClean="0">
                <a:solidFill>
                  <a:schemeClr val="tx1"/>
                </a:solidFill>
                <a:effectLst/>
                <a:latin typeface="+mn-lt"/>
                <a:ea typeface="MS PGothic" panose="020B0600070205080204" pitchFamily="34" charset="-128"/>
                <a:cs typeface="ＭＳ Ｐゴシック" charset="-128"/>
              </a:rPr>
              <a:t>attitudes and practices (as well as policies and structures in organizations) are destructive to a cultural group. </a:t>
            </a:r>
          </a:p>
          <a:p>
            <a:r>
              <a:rPr lang="en-US" sz="1200" b="1" kern="1200" dirty="0" smtClean="0">
                <a:solidFill>
                  <a:schemeClr val="tx1"/>
                </a:solidFill>
                <a:effectLst/>
                <a:latin typeface="+mn-lt"/>
                <a:ea typeface="MS PGothic" panose="020B0600070205080204" pitchFamily="34" charset="-128"/>
                <a:cs typeface="ＭＳ Ｐゴシック" charset="-128"/>
              </a:rPr>
              <a:t> </a:t>
            </a:r>
            <a:endParaRPr lang="en-US" sz="1200" kern="1200" dirty="0" smtClean="0">
              <a:solidFill>
                <a:schemeClr val="tx1"/>
              </a:solidFill>
              <a:effectLst/>
              <a:latin typeface="+mn-lt"/>
              <a:ea typeface="MS PGothic" panose="020B0600070205080204" pitchFamily="34" charset="-128"/>
              <a:cs typeface="ＭＳ Ｐゴシック" charset="-128"/>
            </a:endParaRPr>
          </a:p>
          <a:p>
            <a:pPr lvl="0"/>
            <a:r>
              <a:rPr lang="en-US" sz="1200" b="1" kern="1200" dirty="0" smtClean="0">
                <a:solidFill>
                  <a:schemeClr val="tx1"/>
                </a:solidFill>
                <a:effectLst/>
                <a:latin typeface="+mn-lt"/>
                <a:ea typeface="MS PGothic" panose="020B0600070205080204" pitchFamily="34" charset="-128"/>
                <a:cs typeface="ＭＳ Ｐゴシック" charset="-128"/>
              </a:rPr>
              <a:t>Culture incapacity </a:t>
            </a:r>
            <a:r>
              <a:rPr lang="en-US" sz="1200" b="0" kern="1200" dirty="0" smtClean="0">
                <a:solidFill>
                  <a:schemeClr val="tx1"/>
                </a:solidFill>
                <a:effectLst/>
                <a:latin typeface="+mn-lt"/>
                <a:ea typeface="MS PGothic" panose="020B0600070205080204" pitchFamily="34" charset="-128"/>
                <a:cs typeface="ＭＳ Ｐゴシック" charset="-128"/>
              </a:rPr>
              <a:t>describes</a:t>
            </a:r>
            <a:r>
              <a:rPr lang="en-US" sz="1200" b="0" kern="1200" baseline="0" dirty="0" smtClean="0">
                <a:solidFill>
                  <a:schemeClr val="tx1"/>
                </a:solidFill>
                <a:effectLst/>
                <a:latin typeface="+mn-lt"/>
                <a:ea typeface="MS PGothic" panose="020B0600070205080204" pitchFamily="34" charset="-128"/>
                <a:cs typeface="ＭＳ Ｐゴシック" charset="-128"/>
              </a:rPr>
              <a:t> when th</a:t>
            </a:r>
            <a:r>
              <a:rPr lang="en-US" sz="1200" kern="1200" dirty="0" smtClean="0">
                <a:solidFill>
                  <a:schemeClr val="tx1"/>
                </a:solidFill>
                <a:effectLst/>
                <a:latin typeface="+mn-lt"/>
                <a:ea typeface="MS PGothic" panose="020B0600070205080204" pitchFamily="34" charset="-128"/>
                <a:cs typeface="ＭＳ Ｐゴシック" charset="-128"/>
              </a:rPr>
              <a:t>e capacity to respond effectively to the needs, interests, and preferences of culturally and linguistically diverse groups is lacking. </a:t>
            </a:r>
          </a:p>
          <a:p>
            <a:r>
              <a:rPr lang="en-US" sz="1200" b="1" kern="1200" dirty="0" smtClean="0">
                <a:solidFill>
                  <a:schemeClr val="tx1"/>
                </a:solidFill>
                <a:effectLst/>
                <a:latin typeface="+mn-lt"/>
                <a:ea typeface="MS PGothic" panose="020B0600070205080204" pitchFamily="34" charset="-128"/>
                <a:cs typeface="ＭＳ Ｐゴシック" charset="-128"/>
              </a:rPr>
              <a:t> </a:t>
            </a:r>
            <a:endParaRPr lang="en-US" sz="1200" kern="1200" dirty="0" smtClean="0">
              <a:solidFill>
                <a:schemeClr val="tx1"/>
              </a:solidFill>
              <a:effectLst/>
              <a:latin typeface="+mn-lt"/>
              <a:ea typeface="MS PGothic" panose="020B0600070205080204" pitchFamily="34" charset="-128"/>
              <a:cs typeface="ＭＳ Ｐゴシック" charset="-128"/>
            </a:endParaRPr>
          </a:p>
          <a:p>
            <a:pPr lvl="0"/>
            <a:r>
              <a:rPr lang="en-US" sz="1200" b="1" kern="1200" dirty="0" smtClean="0">
                <a:solidFill>
                  <a:schemeClr val="tx1"/>
                </a:solidFill>
                <a:effectLst/>
                <a:latin typeface="+mn-lt"/>
                <a:ea typeface="MS PGothic" panose="020B0600070205080204" pitchFamily="34" charset="-128"/>
                <a:cs typeface="ＭＳ Ｐゴシック" charset="-128"/>
              </a:rPr>
              <a:t>Cultural blindness </a:t>
            </a:r>
            <a:r>
              <a:rPr lang="en-US" sz="1200" b="0" kern="1200" dirty="0" smtClean="0">
                <a:solidFill>
                  <a:schemeClr val="tx1"/>
                </a:solidFill>
                <a:effectLst/>
                <a:latin typeface="+mn-lt"/>
                <a:ea typeface="MS PGothic" panose="020B0600070205080204" pitchFamily="34" charset="-128"/>
                <a:cs typeface="ＭＳ Ｐゴシック" charset="-128"/>
              </a:rPr>
              <a:t>is</a:t>
            </a:r>
            <a:r>
              <a:rPr lang="en-US" sz="1200" b="0" kern="1200" baseline="0" dirty="0" smtClean="0">
                <a:solidFill>
                  <a:schemeClr val="tx1"/>
                </a:solidFill>
                <a:effectLst/>
                <a:latin typeface="+mn-lt"/>
                <a:ea typeface="MS PGothic" panose="020B0600070205080204" pitchFamily="34" charset="-128"/>
                <a:cs typeface="ＭＳ Ｐゴシック" charset="-128"/>
              </a:rPr>
              <a:t> when t</a:t>
            </a:r>
            <a:r>
              <a:rPr lang="en-US" sz="1200" kern="1200" dirty="0" smtClean="0">
                <a:solidFill>
                  <a:schemeClr val="tx1"/>
                </a:solidFill>
                <a:effectLst/>
                <a:latin typeface="+mn-lt"/>
                <a:ea typeface="MS PGothic" panose="020B0600070205080204" pitchFamily="34" charset="-128"/>
                <a:cs typeface="ＭＳ Ｐゴシック" charset="-128"/>
              </a:rPr>
              <a:t>he predominant philosophy is one that views and treats all people as the same. </a:t>
            </a:r>
          </a:p>
          <a:p>
            <a:r>
              <a:rPr lang="en-US" sz="1200" kern="1200" dirty="0" smtClean="0">
                <a:solidFill>
                  <a:schemeClr val="tx1"/>
                </a:solidFill>
                <a:effectLst/>
                <a:latin typeface="+mn-lt"/>
                <a:ea typeface="MS PGothic" panose="020B0600070205080204" pitchFamily="34" charset="-128"/>
                <a:cs typeface="ＭＳ Ｐゴシック" charset="-128"/>
              </a:rPr>
              <a:t> </a:t>
            </a:r>
          </a:p>
          <a:p>
            <a:pPr lvl="0"/>
            <a:r>
              <a:rPr lang="en-US" sz="1200" b="1" kern="1200" dirty="0" smtClean="0">
                <a:solidFill>
                  <a:schemeClr val="tx1"/>
                </a:solidFill>
                <a:effectLst/>
                <a:latin typeface="+mn-lt"/>
                <a:ea typeface="MS PGothic" panose="020B0600070205080204" pitchFamily="34" charset="-128"/>
                <a:cs typeface="ＭＳ Ｐゴシック" charset="-128"/>
              </a:rPr>
              <a:t>Cultural pre-competence</a:t>
            </a:r>
            <a:r>
              <a:rPr lang="en-US" sz="1200" b="0" kern="1200" dirty="0" smtClean="0">
                <a:solidFill>
                  <a:schemeClr val="tx1"/>
                </a:solidFill>
                <a:effectLst/>
                <a:latin typeface="+mn-lt"/>
                <a:ea typeface="MS PGothic" panose="020B0600070205080204" pitchFamily="34" charset="-128"/>
                <a:cs typeface="ＭＳ Ｐゴシック" charset="-128"/>
              </a:rPr>
              <a:t> is</a:t>
            </a:r>
            <a:r>
              <a:rPr lang="en-US" sz="1200" b="0" kern="1200" baseline="0" dirty="0" smtClean="0">
                <a:solidFill>
                  <a:schemeClr val="tx1"/>
                </a:solidFill>
                <a:effectLst/>
                <a:latin typeface="+mn-lt"/>
                <a:ea typeface="MS PGothic" panose="020B0600070205080204" pitchFamily="34" charset="-128"/>
                <a:cs typeface="ＭＳ Ｐゴシック" charset="-128"/>
              </a:rPr>
              <a:t> the stage in which</a:t>
            </a:r>
            <a:r>
              <a:rPr lang="en-US" sz="1200" b="0" kern="1200" dirty="0" smtClean="0">
                <a:solidFill>
                  <a:schemeClr val="tx1"/>
                </a:solidFill>
                <a:effectLst/>
                <a:latin typeface="+mn-lt"/>
                <a:ea typeface="MS PGothic" panose="020B0600070205080204" pitchFamily="34" charset="-128"/>
                <a:cs typeface="ＭＳ Ｐゴシック" charset="-128"/>
              </a:rPr>
              <a:t> there is </a:t>
            </a:r>
            <a:r>
              <a:rPr lang="en-US" sz="1200" kern="1200" dirty="0" smtClean="0">
                <a:solidFill>
                  <a:schemeClr val="tx1"/>
                </a:solidFill>
                <a:effectLst/>
                <a:latin typeface="+mn-lt"/>
                <a:ea typeface="MS PGothic" panose="020B0600070205080204" pitchFamily="34" charset="-128"/>
                <a:cs typeface="ＭＳ Ｐゴシック" charset="-128"/>
              </a:rPr>
              <a:t>awareness of strengths and areas for growth to respond effectively to culturally and linguistically diverse populations. </a:t>
            </a:r>
          </a:p>
          <a:p>
            <a:r>
              <a:rPr lang="en-US" sz="1200" kern="1200" dirty="0" smtClean="0">
                <a:solidFill>
                  <a:schemeClr val="tx1"/>
                </a:solidFill>
                <a:effectLst/>
                <a:latin typeface="+mn-lt"/>
                <a:ea typeface="MS PGothic" panose="020B0600070205080204" pitchFamily="34" charset="-128"/>
                <a:cs typeface="ＭＳ Ｐゴシック" charset="-128"/>
              </a:rPr>
              <a:t> </a:t>
            </a:r>
          </a:p>
          <a:p>
            <a:pPr lvl="0"/>
            <a:r>
              <a:rPr lang="en-US" sz="1200" b="1" kern="1200" dirty="0" smtClean="0">
                <a:solidFill>
                  <a:schemeClr val="tx1"/>
                </a:solidFill>
                <a:effectLst/>
                <a:latin typeface="+mn-lt"/>
                <a:ea typeface="MS PGothic" panose="020B0600070205080204" pitchFamily="34" charset="-128"/>
                <a:cs typeface="ＭＳ Ｐゴシック" charset="-128"/>
              </a:rPr>
              <a:t>Cultural competence </a:t>
            </a:r>
            <a:r>
              <a:rPr lang="en-US" sz="1200" b="0" kern="1200" dirty="0" smtClean="0">
                <a:solidFill>
                  <a:schemeClr val="tx1"/>
                </a:solidFill>
                <a:effectLst/>
                <a:latin typeface="+mn-lt"/>
                <a:ea typeface="MS PGothic" panose="020B0600070205080204" pitchFamily="34" charset="-128"/>
                <a:cs typeface="ＭＳ Ｐゴシック" charset="-128"/>
              </a:rPr>
              <a:t>is</a:t>
            </a:r>
            <a:r>
              <a:rPr lang="en-US" sz="1200" b="0" kern="1200" baseline="0" dirty="0" smtClean="0">
                <a:solidFill>
                  <a:schemeClr val="tx1"/>
                </a:solidFill>
                <a:effectLst/>
                <a:latin typeface="+mn-lt"/>
                <a:ea typeface="MS PGothic" panose="020B0600070205080204" pitchFamily="34" charset="-128"/>
                <a:cs typeface="ＭＳ Ｐゴシック" charset="-128"/>
              </a:rPr>
              <a:t> when </a:t>
            </a:r>
            <a:r>
              <a:rPr lang="en-US" sz="1200" b="0" kern="1200" dirty="0" smtClean="0">
                <a:solidFill>
                  <a:schemeClr val="tx1"/>
                </a:solidFill>
                <a:effectLst/>
                <a:latin typeface="+mn-lt"/>
                <a:ea typeface="MS PGothic" panose="020B0600070205080204" pitchFamily="34" charset="-128"/>
                <a:cs typeface="ＭＳ Ｐゴシック" charset="-128"/>
              </a:rPr>
              <a:t>a</a:t>
            </a:r>
            <a:r>
              <a:rPr lang="en-US" sz="1200" kern="1200" dirty="0" smtClean="0">
                <a:solidFill>
                  <a:schemeClr val="tx1"/>
                </a:solidFill>
                <a:effectLst/>
                <a:latin typeface="+mn-lt"/>
                <a:ea typeface="MS PGothic" panose="020B0600070205080204" pitchFamily="34" charset="-128"/>
                <a:cs typeface="ＭＳ Ｐゴシック" charset="-128"/>
              </a:rPr>
              <a:t>cceptance and respect for culture is consistently demonstrated in policies, structures, practices, and attitudes,</a:t>
            </a:r>
            <a:r>
              <a:rPr lang="en-US" sz="1200" kern="1200" baseline="0" dirty="0" smtClean="0">
                <a:solidFill>
                  <a:schemeClr val="tx1"/>
                </a:solidFill>
                <a:effectLst/>
                <a:latin typeface="+mn-lt"/>
                <a:ea typeface="MS PGothic" panose="020B0600070205080204" pitchFamily="34" charset="-128"/>
                <a:cs typeface="ＭＳ Ｐゴシック" charset="-128"/>
              </a:rPr>
              <a:t> and when c</a:t>
            </a:r>
            <a:r>
              <a:rPr lang="en-US" sz="1200" kern="1200" dirty="0" smtClean="0">
                <a:solidFill>
                  <a:schemeClr val="tx1"/>
                </a:solidFill>
                <a:effectLst/>
                <a:latin typeface="+mn-lt"/>
                <a:ea typeface="MS PGothic" panose="020B0600070205080204" pitchFamily="34" charset="-128"/>
                <a:cs typeface="ＭＳ Ｐゴシック" charset="-128"/>
              </a:rPr>
              <a:t>ulture is held in high esteem and used as a foundation to guide all endeavors</a:t>
            </a:r>
          </a:p>
          <a:p>
            <a:pPr>
              <a:lnSpc>
                <a:spcPct val="90000"/>
              </a:lnSpc>
              <a:spcBef>
                <a:spcPct val="0"/>
              </a:spcBef>
              <a:buFont typeface="Symbol" panose="05050102010706020507" pitchFamily="18" charset="2"/>
              <a:buNone/>
            </a:pPr>
            <a:endParaRPr lang="en-US" altLang="ja-JP" sz="1100" dirty="0" smtClean="0">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0" fontAlgn="base" latinLnBrk="0" hangingPunct="0">
              <a:lnSpc>
                <a:spcPct val="90000"/>
              </a:lnSpc>
              <a:spcBef>
                <a:spcPct val="0"/>
              </a:spcBef>
              <a:spcAft>
                <a:spcPct val="0"/>
              </a:spcAft>
              <a:buClrTx/>
              <a:buSzTx/>
              <a:buFont typeface="Symbol" panose="05050102010706020507" pitchFamily="18" charset="2"/>
              <a:buNone/>
              <a:tabLst/>
              <a:defRPr/>
            </a:pPr>
            <a:r>
              <a:rPr lang="en-US" sz="1200" kern="1200" dirty="0" smtClean="0">
                <a:solidFill>
                  <a:schemeClr val="tx1"/>
                </a:solidFill>
                <a:effectLst/>
                <a:latin typeface="+mn-lt"/>
                <a:ea typeface="MS PGothic" panose="020B0600070205080204" pitchFamily="34" charset="-128"/>
                <a:cs typeface="ＭＳ Ｐゴシック" charset="-128"/>
              </a:rPr>
              <a:t>Continuously revisiting </a:t>
            </a:r>
            <a:r>
              <a:rPr lang="en-US" sz="1200" b="1" kern="1200" dirty="0" smtClean="0">
                <a:solidFill>
                  <a:schemeClr val="tx1"/>
                </a:solidFill>
                <a:effectLst/>
                <a:latin typeface="+mn-lt"/>
                <a:ea typeface="MS PGothic" panose="020B0600070205080204" pitchFamily="34" charset="-128"/>
                <a:cs typeface="ＭＳ Ｐゴシック" charset="-128"/>
              </a:rPr>
              <a:t>your attitudes,</a:t>
            </a:r>
            <a:r>
              <a:rPr lang="en-US" sz="1200" b="1" kern="1200" baseline="0" dirty="0" smtClean="0">
                <a:solidFill>
                  <a:schemeClr val="tx1"/>
                </a:solidFill>
                <a:effectLst/>
                <a:latin typeface="+mn-lt"/>
                <a:ea typeface="MS PGothic" panose="020B0600070205080204" pitchFamily="34" charset="-128"/>
                <a:cs typeface="ＭＳ Ｐゴシック" charset="-128"/>
              </a:rPr>
              <a:t> beliefs, and behavior </a:t>
            </a:r>
            <a:r>
              <a:rPr lang="en-US" sz="1200" b="0" kern="1200" baseline="0" dirty="0" smtClean="0">
                <a:solidFill>
                  <a:schemeClr val="tx1"/>
                </a:solidFill>
                <a:effectLst/>
                <a:latin typeface="+mn-lt"/>
                <a:ea typeface="MS PGothic" panose="020B0600070205080204" pitchFamily="34" charset="-128"/>
                <a:cs typeface="ＭＳ Ｐゴシック" charset="-128"/>
              </a:rPr>
              <a:t>i</a:t>
            </a:r>
            <a:r>
              <a:rPr lang="en-US" sz="1200" kern="1200" dirty="0" smtClean="0">
                <a:solidFill>
                  <a:schemeClr val="tx1"/>
                </a:solidFill>
                <a:effectLst/>
                <a:latin typeface="+mn-lt"/>
                <a:ea typeface="MS PGothic" panose="020B0600070205080204" pitchFamily="34" charset="-128"/>
                <a:cs typeface="ＭＳ Ｐゴシック" charset="-128"/>
              </a:rPr>
              <a:t>s key to applyin</a:t>
            </a:r>
            <a:r>
              <a:rPr lang="en-US" sz="1200" kern="1200" baseline="0" dirty="0" smtClean="0">
                <a:solidFill>
                  <a:schemeClr val="tx1"/>
                </a:solidFill>
                <a:effectLst/>
                <a:latin typeface="+mn-lt"/>
                <a:ea typeface="MS PGothic" panose="020B0600070205080204" pitchFamily="34" charset="-128"/>
                <a:cs typeface="ＭＳ Ｐゴシック" charset="-128"/>
              </a:rPr>
              <a:t>g cultural competency into your life and work</a:t>
            </a:r>
            <a:r>
              <a:rPr lang="en-US" sz="1200" kern="1200" dirty="0" smtClean="0">
                <a:solidFill>
                  <a:schemeClr val="tx1"/>
                </a:solidFill>
                <a:effectLst/>
                <a:latin typeface="+mn-lt"/>
                <a:ea typeface="MS PGothic" panose="020B0600070205080204" pitchFamily="34" charset="-128"/>
                <a:cs typeface="ＭＳ Ｐゴシック" charset="-128"/>
              </a:rPr>
              <a:t>,</a:t>
            </a:r>
            <a:r>
              <a:rPr lang="en-US" sz="1200" kern="1200" baseline="0" dirty="0" smtClean="0">
                <a:solidFill>
                  <a:schemeClr val="tx1"/>
                </a:solidFill>
                <a:effectLst/>
                <a:latin typeface="+mn-lt"/>
                <a:ea typeface="MS PGothic" panose="020B0600070205080204" pitchFamily="34" charset="-128"/>
                <a:cs typeface="ＭＳ Ｐゴシック" charset="-128"/>
              </a:rPr>
              <a:t> and </a:t>
            </a:r>
            <a:r>
              <a:rPr lang="en-US" sz="1100" kern="1200" baseline="0" dirty="0" smtClean="0">
                <a:solidFill>
                  <a:schemeClr val="tx1"/>
                </a:solidFill>
                <a:effectLst/>
                <a:latin typeface="Arial" panose="020B0604020202020204" pitchFamily="34" charset="0"/>
                <a:ea typeface="MS PGothic" panose="020B0600070205080204" pitchFamily="34" charset="-128"/>
                <a:cs typeface="Times New Roman" panose="02020603050405020304" pitchFamily="18" charset="0"/>
              </a:rPr>
              <a:t>b</a:t>
            </a:r>
            <a:r>
              <a:rPr lang="en-US" altLang="en-US" sz="1100" dirty="0" smtClean="0">
                <a:latin typeface="Arial" panose="020B0604020202020204" pitchFamily="34" charset="0"/>
                <a:ea typeface="Calibri" panose="020F0502020204030204" pitchFamily="34" charset="0"/>
                <a:cs typeface="Times New Roman" panose="02020603050405020304" pitchFamily="18" charset="0"/>
              </a:rPr>
              <a:t>eing</a:t>
            </a:r>
            <a:r>
              <a:rPr lang="en-US" altLang="en-US" sz="1100" i="1" dirty="0" smtClean="0">
                <a:latin typeface="Arial" panose="020B0604020202020204" pitchFamily="34" charset="0"/>
                <a:ea typeface="Calibri" panose="020F0502020204030204" pitchFamily="34" charset="0"/>
                <a:cs typeface="Times New Roman" panose="02020603050405020304" pitchFamily="18" charset="0"/>
              </a:rPr>
              <a:t> </a:t>
            </a:r>
            <a:r>
              <a:rPr lang="en-US" altLang="en-US" sz="1100" dirty="0" smtClean="0">
                <a:latin typeface="Arial" panose="020B0604020202020204" pitchFamily="34" charset="0"/>
                <a:ea typeface="Calibri" panose="020F0502020204030204" pitchFamily="34" charset="0"/>
                <a:cs typeface="Times New Roman" panose="02020603050405020304" pitchFamily="18" charset="0"/>
              </a:rPr>
              <a:t>respectful and responsive to the health beliefs, practices, and cultural and linguistic needs of diverse population groups can help bring about positive health outcomes.</a:t>
            </a:r>
            <a:r>
              <a:rPr lang="en-US" altLang="en-US" sz="1100" baseline="30000" dirty="0" smtClean="0">
                <a:latin typeface="Arial" panose="020B0604020202020204" pitchFamily="34" charset="0"/>
                <a:ea typeface="Calibri" panose="020F0502020204030204" pitchFamily="34" charset="0"/>
                <a:cs typeface="Times New Roman" panose="02020603050405020304" pitchFamily="18" charset="0"/>
              </a:rPr>
              <a:t>4</a:t>
            </a:r>
          </a:p>
          <a:p>
            <a:pPr marL="0" marR="0" lvl="0" indent="0" algn="l" defTabSz="457200" rtl="0" eaLnBrk="0" fontAlgn="base" latinLnBrk="0" hangingPunct="0">
              <a:lnSpc>
                <a:spcPct val="90000"/>
              </a:lnSpc>
              <a:spcBef>
                <a:spcPct val="0"/>
              </a:spcBef>
              <a:spcAft>
                <a:spcPct val="0"/>
              </a:spcAft>
              <a:buClrTx/>
              <a:buSzTx/>
              <a:buFont typeface="Symbol" panose="05050102010706020507" pitchFamily="18" charset="2"/>
              <a:buNone/>
              <a:tabLst/>
              <a:defRPr/>
            </a:pPr>
            <a:endParaRPr lang="en-US" altLang="en-US" sz="1100" baseline="30000" dirty="0" smtClean="0">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457200" rtl="0" eaLnBrk="0" fontAlgn="base" latinLnBrk="0" hangingPunct="0">
              <a:lnSpc>
                <a:spcPct val="90000"/>
              </a:lnSpc>
              <a:spcBef>
                <a:spcPct val="0"/>
              </a:spcBef>
              <a:spcAft>
                <a:spcPct val="0"/>
              </a:spcAft>
              <a:buClrTx/>
              <a:buSzTx/>
              <a:buFont typeface="Symbol" panose="05050102010706020507" pitchFamily="18" charset="2"/>
              <a:buNone/>
              <a:tabLst/>
              <a:defRPr/>
            </a:pPr>
            <a:endParaRPr lang="en-US" altLang="en-US" sz="1100" baseline="30000" dirty="0" smtClean="0">
              <a:latin typeface="Arial" panose="020B0604020202020204" pitchFamily="34" charset="0"/>
              <a:ea typeface="Calibri" panose="020F0502020204030204" pitchFamily="34" charset="0"/>
              <a:cs typeface="Times New Roman" panose="02020603050405020304" pitchFamily="18" charset="0"/>
            </a:endParaRPr>
          </a:p>
          <a:p>
            <a:pPr fontAlgn="base" hangingPunct="0"/>
            <a:r>
              <a:rPr lang="en-US" sz="1200" b="1" kern="1200" dirty="0" smtClean="0">
                <a:solidFill>
                  <a:schemeClr val="tx1"/>
                </a:solidFill>
                <a:effectLst/>
                <a:latin typeface="+mn-lt"/>
                <a:ea typeface="MS PGothic" panose="020B0600070205080204" pitchFamily="34" charset="-128"/>
                <a:cs typeface="ＭＳ Ｐゴシック" charset="-128"/>
              </a:rPr>
              <a:t>Activity – Levels of Involvement</a:t>
            </a:r>
            <a:endParaRPr lang="en-US" sz="1800" kern="1200" dirty="0" smtClean="0">
              <a:solidFill>
                <a:schemeClr val="tx1"/>
              </a:solidFill>
              <a:effectLst/>
              <a:latin typeface="+mn-lt"/>
              <a:ea typeface="MS PGothic" panose="020B0600070205080204" pitchFamily="34" charset="-128"/>
              <a:cs typeface="ＭＳ Ｐゴシック" charset="-128"/>
            </a:endParaRPr>
          </a:p>
          <a:p>
            <a:pPr fontAlgn="base" hangingPunct="0"/>
            <a:r>
              <a:rPr lang="en-US" sz="1200" b="1" kern="1200" dirty="0" smtClean="0">
                <a:solidFill>
                  <a:schemeClr val="tx1"/>
                </a:solidFill>
                <a:effectLst/>
                <a:latin typeface="+mn-lt"/>
                <a:ea typeface="MS PGothic" panose="020B0600070205080204" pitchFamily="34" charset="-128"/>
                <a:cs typeface="ＭＳ Ｐゴシック" charset="-128"/>
              </a:rPr>
              <a:t>Time – </a:t>
            </a:r>
            <a:r>
              <a:rPr lang="en-US" sz="1200" kern="1200" dirty="0" smtClean="0">
                <a:solidFill>
                  <a:schemeClr val="tx1"/>
                </a:solidFill>
                <a:effectLst/>
                <a:latin typeface="+mn-lt"/>
                <a:ea typeface="MS PGothic" panose="020B0600070205080204" pitchFamily="34" charset="-128"/>
                <a:cs typeface="ＭＳ Ｐゴシック" charset="-128"/>
              </a:rPr>
              <a:t>15 minutes</a:t>
            </a:r>
            <a:endParaRPr lang="en-US" sz="1800" kern="1200" dirty="0" smtClean="0">
              <a:solidFill>
                <a:schemeClr val="tx1"/>
              </a:solidFill>
              <a:effectLst/>
              <a:latin typeface="+mn-lt"/>
              <a:ea typeface="MS PGothic" panose="020B0600070205080204" pitchFamily="34" charset="-128"/>
              <a:cs typeface="ＭＳ Ｐゴシック" charset="-128"/>
            </a:endParaRPr>
          </a:p>
          <a:p>
            <a:pPr fontAlgn="base" hangingPunct="0"/>
            <a:r>
              <a:rPr lang="en-US" sz="1200" b="1" kern="1200" dirty="0" smtClean="0">
                <a:solidFill>
                  <a:schemeClr val="tx1"/>
                </a:solidFill>
                <a:effectLst/>
                <a:latin typeface="+mn-lt"/>
                <a:ea typeface="MS PGothic" panose="020B0600070205080204" pitchFamily="34" charset="-128"/>
                <a:cs typeface="ＭＳ Ｐゴシック" charset="-128"/>
              </a:rPr>
              <a:t>Instructions </a:t>
            </a:r>
            <a:endParaRPr lang="en-US" sz="1800" kern="1200" dirty="0" smtClean="0">
              <a:solidFill>
                <a:schemeClr val="tx1"/>
              </a:solidFill>
              <a:effectLst/>
              <a:latin typeface="+mn-lt"/>
              <a:ea typeface="MS PGothic" panose="020B0600070205080204" pitchFamily="34" charset="-128"/>
              <a:cs typeface="ＭＳ Ｐゴシック" charset="-128"/>
            </a:endParaRPr>
          </a:p>
          <a:p>
            <a:pPr lvl="0" fontAlgn="base" hangingPunct="0"/>
            <a:r>
              <a:rPr lang="en-US" sz="1200" kern="1200" dirty="0" smtClean="0">
                <a:solidFill>
                  <a:schemeClr val="tx1"/>
                </a:solidFill>
                <a:effectLst/>
                <a:latin typeface="+mn-lt"/>
                <a:ea typeface="MS PGothic" panose="020B0600070205080204" pitchFamily="34" charset="-128"/>
                <a:cs typeface="ＭＳ Ｐゴシック" charset="-128"/>
              </a:rPr>
              <a:t>Place flipchart paper on the walls. Write each level (“cultural destructiveness”, “cultural incapacity”, etc.) on pages of flipchart paper.</a:t>
            </a:r>
            <a:endParaRPr lang="en-US" sz="1800" kern="1200" dirty="0" smtClean="0">
              <a:solidFill>
                <a:schemeClr val="tx1"/>
              </a:solidFill>
              <a:effectLst/>
              <a:latin typeface="+mn-lt"/>
              <a:ea typeface="MS PGothic" panose="020B0600070205080204" pitchFamily="34" charset="-128"/>
              <a:cs typeface="ＭＳ Ｐゴシック" charset="-128"/>
            </a:endParaRPr>
          </a:p>
          <a:p>
            <a:pPr lvl="0" fontAlgn="base" hangingPunct="0"/>
            <a:r>
              <a:rPr lang="en-US" sz="1200" kern="1200" dirty="0" smtClean="0">
                <a:solidFill>
                  <a:schemeClr val="tx1"/>
                </a:solidFill>
                <a:effectLst/>
                <a:latin typeface="+mn-lt"/>
                <a:ea typeface="MS PGothic" panose="020B0600070205080204" pitchFamily="34" charset="-128"/>
                <a:cs typeface="ＭＳ Ｐゴシック" charset="-128"/>
              </a:rPr>
              <a:t>Instruct participants to think about a population group with which they are involved and then stand next to the flipchart page indicating that group’s level of involvement.</a:t>
            </a:r>
            <a:endParaRPr lang="en-US" sz="1800" kern="1200" dirty="0" smtClean="0">
              <a:solidFill>
                <a:schemeClr val="tx1"/>
              </a:solidFill>
              <a:effectLst/>
              <a:latin typeface="+mn-lt"/>
              <a:ea typeface="MS PGothic" panose="020B0600070205080204" pitchFamily="34" charset="-128"/>
              <a:cs typeface="ＭＳ Ｐゴシック" charset="-128"/>
            </a:endParaRPr>
          </a:p>
          <a:p>
            <a:pPr lvl="0" fontAlgn="base" hangingPunct="0"/>
            <a:r>
              <a:rPr lang="en-US" sz="1200" kern="1200" dirty="0" smtClean="0">
                <a:solidFill>
                  <a:schemeClr val="tx1"/>
                </a:solidFill>
                <a:effectLst/>
                <a:latin typeface="+mn-lt"/>
                <a:ea typeface="MS PGothic" panose="020B0600070205080204" pitchFamily="34" charset="-128"/>
                <a:cs typeface="ＭＳ Ｐゴシック" charset="-128"/>
              </a:rPr>
              <a:t>Have participants answer these questions:</a:t>
            </a:r>
            <a:endParaRPr lang="en-US" sz="1800" kern="1200" dirty="0" smtClean="0">
              <a:solidFill>
                <a:schemeClr val="tx1"/>
              </a:solidFill>
              <a:effectLst/>
              <a:latin typeface="+mn-lt"/>
              <a:ea typeface="MS PGothic" panose="020B0600070205080204" pitchFamily="34" charset="-128"/>
              <a:cs typeface="ＭＳ Ｐゴシック" charset="-128"/>
            </a:endParaRPr>
          </a:p>
          <a:p>
            <a:pPr lvl="1" fontAlgn="base" hangingPunct="0"/>
            <a:r>
              <a:rPr lang="en-US" sz="1200" kern="1200" dirty="0" smtClean="0">
                <a:solidFill>
                  <a:schemeClr val="tx1"/>
                </a:solidFill>
                <a:effectLst/>
                <a:latin typeface="+mn-lt"/>
                <a:ea typeface="MS PGothic" panose="020B0600070205080204" pitchFamily="34" charset="-128"/>
                <a:cs typeface="+mn-cs"/>
              </a:rPr>
              <a:t>How does this level of involvement promote capacity building?</a:t>
            </a:r>
            <a:endParaRPr lang="en-US" sz="1800" kern="1200" dirty="0" smtClean="0">
              <a:solidFill>
                <a:schemeClr val="tx1"/>
              </a:solidFill>
              <a:effectLst/>
              <a:latin typeface="+mn-lt"/>
              <a:ea typeface="MS PGothic" panose="020B0600070205080204" pitchFamily="34" charset="-128"/>
              <a:cs typeface="+mn-cs"/>
            </a:endParaRPr>
          </a:p>
          <a:p>
            <a:pPr lvl="1" fontAlgn="base" hangingPunct="0"/>
            <a:r>
              <a:rPr lang="en-US" sz="1200" kern="1200" dirty="0" smtClean="0">
                <a:solidFill>
                  <a:schemeClr val="tx1"/>
                </a:solidFill>
                <a:effectLst/>
                <a:latin typeface="+mn-lt"/>
                <a:ea typeface="MS PGothic" panose="020B0600070205080204" pitchFamily="34" charset="-128"/>
                <a:cs typeface="+mn-cs"/>
              </a:rPr>
              <a:t>What are the challenges involved?</a:t>
            </a:r>
            <a:endParaRPr lang="en-US" altLang="en-US" sz="1100" baseline="30000" dirty="0" smtClean="0">
              <a:latin typeface="Arial" panose="020B0604020202020204" pitchFamily="34" charset="0"/>
              <a:ea typeface="Calibri" panose="020F0502020204030204" pitchFamily="34" charset="0"/>
              <a:cs typeface="Times New Roman" panose="02020603050405020304" pitchFamily="18" charset="0"/>
            </a:endParaRPr>
          </a:p>
          <a:p>
            <a:pPr>
              <a:lnSpc>
                <a:spcPct val="90000"/>
              </a:lnSpc>
              <a:spcBef>
                <a:spcPct val="0"/>
              </a:spcBef>
            </a:pPr>
            <a:endParaRPr lang="en-US" altLang="en-US" sz="1100" dirty="0" smtClean="0">
              <a:ea typeface="Calibri" panose="020F0502020204030204" pitchFamily="34" charset="0"/>
              <a:cs typeface="Times New Roman" panose="02020603050405020304" pitchFamily="18"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B322B25-F9E2-455F-B57D-5D0C36EDB3BA}" type="slidenum">
              <a:rPr lang="en-US" altLang="en-US" sz="1200">
                <a:solidFill>
                  <a:prstClr val="black"/>
                </a:solidFill>
                <a:latin typeface="Calibri" panose="020F0502020204030204" pitchFamily="34" charset="0"/>
              </a:rPr>
              <a:pPr eaLnBrk="1" hangingPunct="1"/>
              <a:t>14</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754005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bwMode="auto">
          <a:xfrm>
            <a:off x="2065338" y="685800"/>
            <a:ext cx="2743200" cy="2057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xfrm>
            <a:off x="685800" y="2980267"/>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100" dirty="0" smtClean="0">
                <a:latin typeface="Arial" charset="0"/>
                <a:cs typeface="Arial" charset="0"/>
              </a:rPr>
              <a:t>Provide a transition from cultural competence to planning:</a:t>
            </a:r>
          </a:p>
          <a:p>
            <a:pPr eaLnBrk="1" hangingPunct="1">
              <a:spcBef>
                <a:spcPct val="0"/>
              </a:spcBef>
            </a:pPr>
            <a:endParaRPr lang="en-US" sz="1100" dirty="0" smtClean="0">
              <a:latin typeface="Arial" charset="0"/>
              <a:cs typeface="Arial" charset="0"/>
            </a:endParaRPr>
          </a:p>
          <a:p>
            <a:pPr eaLnBrk="1" hangingPunct="1">
              <a:spcBef>
                <a:spcPct val="0"/>
              </a:spcBef>
            </a:pPr>
            <a:r>
              <a:rPr lang="en-US" sz="1100" dirty="0" smtClean="0">
                <a:latin typeface="Arial" charset="0"/>
                <a:cs typeface="Arial" charset="0"/>
              </a:rPr>
              <a:t>We talked about cultural competence as part of building capacity. But </a:t>
            </a:r>
            <a:r>
              <a:rPr lang="en-US" sz="1100" b="1" u="sng" dirty="0" smtClean="0">
                <a:latin typeface="Arial" charset="0"/>
                <a:cs typeface="Arial" charset="0"/>
              </a:rPr>
              <a:t>cultural competence is a part of Step 3: Planning and the last two steps</a:t>
            </a:r>
            <a:r>
              <a:rPr lang="en-US" sz="1100" dirty="0" smtClean="0">
                <a:latin typeface="Arial" charset="0"/>
                <a:cs typeface="Arial" charset="0"/>
              </a:rPr>
              <a:t> as well.</a:t>
            </a:r>
          </a:p>
          <a:p>
            <a:pPr eaLnBrk="1" hangingPunct="1">
              <a:spcBef>
                <a:spcPct val="0"/>
              </a:spcBef>
            </a:pPr>
            <a:endParaRPr lang="en-US" sz="1100" dirty="0" smtClean="0">
              <a:latin typeface="Arial" charset="0"/>
              <a:cs typeface="Arial" charset="0"/>
            </a:endParaRPr>
          </a:p>
          <a:p>
            <a:pPr eaLnBrk="1" hangingPunct="1">
              <a:spcBef>
                <a:spcPct val="0"/>
              </a:spcBef>
            </a:pPr>
            <a:r>
              <a:rPr lang="en-US" sz="1100" dirty="0" smtClean="0">
                <a:latin typeface="Arial" charset="0"/>
                <a:cs typeface="Arial" charset="0"/>
              </a:rPr>
              <a:t>To anchor Step 3 in participants’ own experience, facilitate a short discussion about “planning” by asking them what words and images come to mind when they hear the word “planning?”  (There can be a lot of challenges with planning, and this will raise some of these issues for discussion.)</a:t>
            </a:r>
          </a:p>
          <a:p>
            <a:pPr eaLnBrk="1" hangingPunct="1">
              <a:spcBef>
                <a:spcPct val="0"/>
              </a:spcBef>
            </a:pPr>
            <a:endParaRPr lang="en-US" sz="1000" dirty="0" smtClean="0"/>
          </a:p>
          <a:p>
            <a:pPr eaLnBrk="1" hangingPunct="1">
              <a:spcBef>
                <a:spcPct val="0"/>
              </a:spcBef>
            </a:pPr>
            <a:endParaRPr lang="en-US" sz="1000" dirty="0" smtClean="0"/>
          </a:p>
        </p:txBody>
      </p:sp>
      <p:sp>
        <p:nvSpPr>
          <p:cNvPr id="63492"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E579673-08E5-42D6-9915-B7831E9CEA61}" type="slidenum">
              <a:rPr lang="en-US" sz="1200">
                <a:latin typeface="Calibri" charset="0"/>
              </a:rPr>
              <a:pPr eaLnBrk="1" hangingPunct="1"/>
              <a:t>15</a:t>
            </a:fld>
            <a:endParaRPr lang="en-US" sz="1200" dirty="0">
              <a:latin typeface="Calibri" charset="0"/>
            </a:endParaRPr>
          </a:p>
        </p:txBody>
      </p:sp>
    </p:spTree>
    <p:extLst>
      <p:ext uri="{BB962C8B-B14F-4D97-AF65-F5344CB8AC3E}">
        <p14:creationId xmlns:p14="http://schemas.microsoft.com/office/powerpoint/2010/main" val="2217199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C5AB72F5-8286-4BB3-B265-288B4C10C78C}" type="slidenum">
              <a:rPr lang="en-US" altLang="en-US" sz="1200">
                <a:latin typeface="Calibri" panose="020F0502020204030204" pitchFamily="34" charset="0"/>
              </a:rPr>
              <a:pPr eaLnBrk="1" hangingPunct="1"/>
              <a:t>16</a:t>
            </a:fld>
            <a:endParaRPr lang="en-US" altLang="en-US" sz="1200">
              <a:latin typeface="Calibri" panose="020F0502020204030204" pitchFamily="34" charset="0"/>
            </a:endParaRPr>
          </a:p>
        </p:txBody>
      </p:sp>
      <p:sp>
        <p:nvSpPr>
          <p:cNvPr id="62466" name="Rectangle 2"/>
          <p:cNvSpPr>
            <a:spLocks noGrp="1" noRot="1" noChangeAspect="1" noChangeArrowheads="1" noTextEdit="1"/>
          </p:cNvSpPr>
          <p:nvPr>
            <p:ph type="sldImg"/>
          </p:nvPr>
        </p:nvSpPr>
        <p:spPr bwMode="auto">
          <a:xfrm>
            <a:off x="2132013" y="696913"/>
            <a:ext cx="2782887" cy="2085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p:cNvSpPr>
            <a:spLocks noGrp="1" noChangeArrowheads="1"/>
          </p:cNvSpPr>
          <p:nvPr>
            <p:ph type="body" idx="1"/>
          </p:nvPr>
        </p:nvSpPr>
        <p:spPr bwMode="auto">
          <a:xfrm>
            <a:off x="701675" y="2952750"/>
            <a:ext cx="5607050" cy="6199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b="1" u="sng" dirty="0" smtClean="0">
                <a:latin typeface="Arial" panose="020B0604020202020204" pitchFamily="34" charset="0"/>
                <a:ea typeface="Calibri" panose="020F0502020204030204" pitchFamily="34" charset="0"/>
              </a:rPr>
              <a:t>Recap what has been done so far in the SPF</a:t>
            </a:r>
            <a:r>
              <a:rPr lang="en-US" altLang="en-US" sz="1100" dirty="0" smtClean="0">
                <a:latin typeface="Arial" panose="020B0604020202020204" pitchFamily="34" charset="0"/>
                <a:ea typeface="Calibri" panose="020F0502020204030204" pitchFamily="34" charset="0"/>
              </a:rPr>
              <a:t>:</a:t>
            </a:r>
            <a:endParaRPr lang="en-US" altLang="en-US" sz="1100" dirty="0" smtClean="0">
              <a:ea typeface="Calibri" panose="020F0502020204030204" pitchFamily="34" charset="0"/>
            </a:endParaRPr>
          </a:p>
          <a:p>
            <a:pPr>
              <a:spcBef>
                <a:spcPct val="0"/>
              </a:spcBef>
            </a:pPr>
            <a:r>
              <a:rPr lang="en-US" altLang="en-US" sz="1100" dirty="0" smtClean="0">
                <a:latin typeface="Arial" panose="020B0604020202020204" pitchFamily="34" charset="0"/>
                <a:ea typeface="Calibri" panose="020F0502020204030204" pitchFamily="34" charset="0"/>
              </a:rPr>
              <a:t> </a:t>
            </a:r>
            <a:endParaRPr lang="en-US" altLang="en-US" sz="1100" dirty="0" smtClean="0">
              <a:ea typeface="Calibri" panose="020F0502020204030204" pitchFamily="34" charset="0"/>
            </a:endParaRPr>
          </a:p>
          <a:p>
            <a:pPr>
              <a:spcBef>
                <a:spcPct val="0"/>
              </a:spcBef>
              <a:buFont typeface="Symbol" panose="05050102010706020507" pitchFamily="18" charset="2"/>
              <a:buChar char=""/>
            </a:pPr>
            <a:r>
              <a:rPr lang="en-US" altLang="en-US" sz="1100" dirty="0" smtClean="0">
                <a:latin typeface="Arial" panose="020B0604020202020204" pitchFamily="34" charset="0"/>
                <a:ea typeface="Calibri" panose="020F0502020204030204" pitchFamily="34" charset="0"/>
              </a:rPr>
              <a:t>Assessment data on the problems and related behaviors has been collected. </a:t>
            </a:r>
            <a:endParaRPr lang="en-US" altLang="en-US" sz="1100" dirty="0" smtClean="0">
              <a:ea typeface="Calibri" panose="020F0502020204030204" pitchFamily="34" charset="0"/>
            </a:endParaRPr>
          </a:p>
          <a:p>
            <a:pPr>
              <a:spcBef>
                <a:spcPct val="0"/>
              </a:spcBef>
              <a:buFont typeface="Symbol" panose="05050102010706020507" pitchFamily="18" charset="2"/>
              <a:buChar char=""/>
            </a:pPr>
            <a:r>
              <a:rPr lang="en-US" altLang="en-US" sz="1100" dirty="0" smtClean="0">
                <a:latin typeface="Arial" panose="020B0604020202020204" pitchFamily="34" charset="0"/>
                <a:ea typeface="Calibri" panose="020F0502020204030204" pitchFamily="34" charset="0"/>
              </a:rPr>
              <a:t>Based on this data, communities are able to select the problem(s) to address. </a:t>
            </a:r>
            <a:endParaRPr lang="en-US" altLang="en-US" sz="1100" dirty="0" smtClean="0">
              <a:ea typeface="Calibri" panose="020F0502020204030204" pitchFamily="34" charset="0"/>
            </a:endParaRPr>
          </a:p>
          <a:p>
            <a:pPr>
              <a:spcBef>
                <a:spcPct val="0"/>
              </a:spcBef>
              <a:buFont typeface="Symbol" panose="05050102010706020507" pitchFamily="18" charset="2"/>
              <a:buChar char=""/>
            </a:pPr>
            <a:r>
              <a:rPr lang="en-US" altLang="en-US" sz="1100" dirty="0" smtClean="0">
                <a:latin typeface="Arial" panose="020B0604020202020204" pitchFamily="34" charset="0"/>
                <a:ea typeface="Calibri" panose="020F0502020204030204" pitchFamily="34" charset="0"/>
              </a:rPr>
              <a:t>Data on risk and protective factors for that problem has been collected. </a:t>
            </a:r>
            <a:endParaRPr lang="en-US" altLang="en-US" sz="1100" dirty="0" smtClean="0">
              <a:ea typeface="Calibri" panose="020F0502020204030204" pitchFamily="34" charset="0"/>
            </a:endParaRPr>
          </a:p>
          <a:p>
            <a:pPr>
              <a:spcBef>
                <a:spcPct val="0"/>
              </a:spcBef>
              <a:buFont typeface="Symbol" panose="05050102010706020507" pitchFamily="18" charset="2"/>
              <a:buChar char=""/>
            </a:pPr>
            <a:r>
              <a:rPr lang="en-US" altLang="en-US" sz="1100" dirty="0" smtClean="0">
                <a:latin typeface="Arial" panose="020B0604020202020204" pitchFamily="34" charset="0"/>
                <a:ea typeface="Calibri" panose="020F0502020204030204" pitchFamily="34" charset="0"/>
              </a:rPr>
              <a:t>Information on resources and readiness has been collected.</a:t>
            </a:r>
            <a:endParaRPr lang="en-US" altLang="en-US" sz="1100" dirty="0" smtClean="0">
              <a:ea typeface="Calibri" panose="020F0502020204030204" pitchFamily="34" charset="0"/>
            </a:endParaRPr>
          </a:p>
          <a:p>
            <a:pPr>
              <a:spcBef>
                <a:spcPct val="0"/>
              </a:spcBef>
            </a:pPr>
            <a:r>
              <a:rPr lang="en-US" altLang="en-US" sz="1100" dirty="0" smtClean="0">
                <a:latin typeface="Arial" panose="020B0604020202020204" pitchFamily="34" charset="0"/>
                <a:ea typeface="Calibri" panose="020F0502020204030204" pitchFamily="34" charset="0"/>
              </a:rPr>
              <a:t> </a:t>
            </a:r>
            <a:endParaRPr lang="en-US" altLang="en-US" sz="1100" dirty="0" smtClean="0">
              <a:ea typeface="Calibri" panose="020F0502020204030204" pitchFamily="34" charset="0"/>
            </a:endParaRPr>
          </a:p>
          <a:p>
            <a:pPr>
              <a:spcBef>
                <a:spcPct val="0"/>
              </a:spcBef>
            </a:pPr>
            <a:r>
              <a:rPr lang="en-US" altLang="en-US" sz="1100" dirty="0" smtClean="0">
                <a:latin typeface="Arial" panose="020B0604020202020204" pitchFamily="34" charset="0"/>
                <a:ea typeface="Calibri" panose="020F0502020204030204" pitchFamily="34" charset="0"/>
              </a:rPr>
              <a:t>This information will help with what will happen next: </a:t>
            </a:r>
            <a:endParaRPr lang="en-US" altLang="en-US" sz="1100" dirty="0" smtClean="0">
              <a:ea typeface="Calibri" panose="020F0502020204030204" pitchFamily="34" charset="0"/>
            </a:endParaRPr>
          </a:p>
          <a:p>
            <a:pPr>
              <a:spcBef>
                <a:spcPct val="0"/>
              </a:spcBef>
              <a:buFontTx/>
              <a:buChar char="•"/>
            </a:pPr>
            <a:r>
              <a:rPr lang="en-US" altLang="en-US" sz="1100" dirty="0" smtClean="0">
                <a:latin typeface="Arial" panose="020B0604020202020204" pitchFamily="34" charset="0"/>
                <a:ea typeface="Calibri" panose="020F0502020204030204" pitchFamily="34" charset="0"/>
              </a:rPr>
              <a:t>Select interventions.</a:t>
            </a:r>
            <a:endParaRPr lang="en-US" altLang="en-US" sz="1100" dirty="0" smtClean="0">
              <a:ea typeface="Calibri" panose="020F0502020204030204" pitchFamily="34" charset="0"/>
            </a:endParaRPr>
          </a:p>
          <a:p>
            <a:pPr>
              <a:spcBef>
                <a:spcPct val="0"/>
              </a:spcBef>
              <a:buFontTx/>
              <a:buChar char="•"/>
            </a:pPr>
            <a:r>
              <a:rPr lang="en-US" altLang="en-US" sz="1100" dirty="0" smtClean="0">
                <a:latin typeface="Arial" panose="020B0604020202020204" pitchFamily="34" charset="0"/>
                <a:ea typeface="Calibri" panose="020F0502020204030204" pitchFamily="34" charset="0"/>
              </a:rPr>
              <a:t>Determine the outcomes we want to achieve with these interventions.</a:t>
            </a:r>
            <a:endParaRPr lang="en-US" altLang="en-US" sz="1100" dirty="0" smtClean="0">
              <a:ea typeface="Calibri" panose="020F0502020204030204" pitchFamily="34" charset="0"/>
            </a:endParaRPr>
          </a:p>
          <a:p>
            <a:pPr>
              <a:spcBef>
                <a:spcPct val="0"/>
              </a:spcBef>
            </a:pPr>
            <a:r>
              <a:rPr lang="en-US" altLang="en-US" sz="1100" dirty="0" smtClean="0">
                <a:latin typeface="Arial" panose="020B0604020202020204" pitchFamily="34" charset="0"/>
                <a:ea typeface="Calibri" panose="020F0502020204030204" pitchFamily="34" charset="0"/>
              </a:rPr>
              <a:t> </a:t>
            </a:r>
            <a:endParaRPr lang="en-US" altLang="en-US" sz="1100" dirty="0" smtClean="0">
              <a:ea typeface="Calibri" panose="020F0502020204030204" pitchFamily="34" charset="0"/>
            </a:endParaRPr>
          </a:p>
          <a:p>
            <a:pPr>
              <a:spcBef>
                <a:spcPct val="0"/>
              </a:spcBef>
            </a:pPr>
            <a:r>
              <a:rPr lang="en-US" altLang="en-US" sz="1100" b="1" u="sng" dirty="0" smtClean="0">
                <a:latin typeface="Arial" panose="020B0604020202020204" pitchFamily="34" charset="0"/>
                <a:ea typeface="Calibri" panose="020F0502020204030204" pitchFamily="34" charset="0"/>
              </a:rPr>
              <a:t>Explain planning in relation to the logic model</a:t>
            </a:r>
            <a:r>
              <a:rPr lang="en-US" altLang="en-US" sz="1100" dirty="0" smtClean="0">
                <a:latin typeface="Arial" panose="020B0604020202020204" pitchFamily="34" charset="0"/>
                <a:ea typeface="Calibri" panose="020F0502020204030204" pitchFamily="34" charset="0"/>
              </a:rPr>
              <a:t>:</a:t>
            </a:r>
            <a:endParaRPr lang="en-US" altLang="en-US" sz="1100" dirty="0" smtClean="0">
              <a:ea typeface="Calibri" panose="020F0502020204030204" pitchFamily="34" charset="0"/>
            </a:endParaRPr>
          </a:p>
          <a:p>
            <a:pPr>
              <a:spcBef>
                <a:spcPct val="0"/>
              </a:spcBef>
            </a:pPr>
            <a:r>
              <a:rPr lang="en-US" altLang="en-US" sz="1100" dirty="0" smtClean="0">
                <a:latin typeface="Arial" panose="020B0604020202020204" pitchFamily="34" charset="0"/>
                <a:ea typeface="Calibri" panose="020F0502020204030204" pitchFamily="34" charset="0"/>
              </a:rPr>
              <a:t> </a:t>
            </a:r>
            <a:endParaRPr lang="en-US" altLang="en-US" sz="1100" dirty="0" smtClean="0">
              <a:ea typeface="Calibri" panose="020F0502020204030204" pitchFamily="34" charset="0"/>
            </a:endParaRPr>
          </a:p>
          <a:p>
            <a:pPr>
              <a:spcBef>
                <a:spcPct val="0"/>
              </a:spcBef>
            </a:pPr>
            <a:r>
              <a:rPr lang="en-US" altLang="en-US" sz="1100" dirty="0" smtClean="0">
                <a:latin typeface="Arial" panose="020B0604020202020204" pitchFamily="34" charset="0"/>
                <a:ea typeface="Calibri" panose="020F0502020204030204" pitchFamily="34" charset="0"/>
              </a:rPr>
              <a:t>Planning is about making sure there is a connection between each of these boxes in the logic model, so that we are not picking risk and protective factors that </a:t>
            </a:r>
            <a:r>
              <a:rPr lang="en-US" altLang="en-US" sz="1100" dirty="0" err="1" smtClean="0">
                <a:latin typeface="Arial" panose="020B0604020202020204" pitchFamily="34" charset="0"/>
                <a:ea typeface="Calibri" panose="020F0502020204030204" pitchFamily="34" charset="0"/>
              </a:rPr>
              <a:t>aren</a:t>
            </a:r>
            <a:r>
              <a:rPr lang="ja-JP" altLang="en-US" sz="1100" dirty="0" smtClean="0">
                <a:latin typeface="Arial" panose="020B0604020202020204" pitchFamily="34" charset="0"/>
                <a:ea typeface="Calibri" panose="020F0502020204030204" pitchFamily="34" charset="0"/>
              </a:rPr>
              <a:t>’</a:t>
            </a:r>
            <a:r>
              <a:rPr lang="en-US" altLang="ja-JP" sz="1100" dirty="0" smtClean="0">
                <a:latin typeface="Arial" panose="020B0604020202020204" pitchFamily="34" charset="0"/>
                <a:ea typeface="Calibri" panose="020F0502020204030204" pitchFamily="34" charset="0"/>
                <a:cs typeface="Times New Roman" panose="02020603050405020304" pitchFamily="18" charset="0"/>
              </a:rPr>
              <a:t>t contributing to or influencing the problems, or selecting interventions that are not associated with the risk and protective factors. (If necessary, review what risk and protective factors are.)</a:t>
            </a:r>
            <a:endParaRPr lang="en-US" altLang="ja-JP" sz="1100" dirty="0" smtClean="0">
              <a:ea typeface="Calibri" panose="020F0502020204030204" pitchFamily="34" charset="0"/>
              <a:cs typeface="Times New Roman" panose="02020603050405020304" pitchFamily="18" charset="0"/>
            </a:endParaRPr>
          </a:p>
          <a:p>
            <a:pPr>
              <a:spcBef>
                <a:spcPct val="0"/>
              </a:spcBef>
            </a:pPr>
            <a:r>
              <a:rPr lang="en-US" altLang="en-US" sz="1100" dirty="0" smtClean="0">
                <a:latin typeface="Arial" panose="020B0604020202020204" pitchFamily="34" charset="0"/>
                <a:ea typeface="Calibri" panose="020F0502020204030204" pitchFamily="34" charset="0"/>
                <a:cs typeface="Times New Roman" panose="02020603050405020304" pitchFamily="18" charset="0"/>
              </a:rPr>
              <a:t> </a:t>
            </a:r>
            <a:endParaRPr lang="en-US" altLang="en-US" sz="1100" dirty="0" smtClean="0">
              <a:ea typeface="Calibri" panose="020F0502020204030204" pitchFamily="34" charset="0"/>
              <a:cs typeface="Times New Roman" panose="02020603050405020304" pitchFamily="18" charset="0"/>
            </a:endParaRPr>
          </a:p>
          <a:p>
            <a:pPr>
              <a:spcBef>
                <a:spcPct val="0"/>
              </a:spcBef>
            </a:pPr>
            <a:r>
              <a:rPr lang="en-US" altLang="en-US" sz="1100" dirty="0" smtClean="0">
                <a:latin typeface="Arial" panose="020B0604020202020204" pitchFamily="34" charset="0"/>
                <a:ea typeface="Calibri" panose="020F0502020204030204" pitchFamily="34" charset="0"/>
                <a:cs typeface="Times New Roman" panose="02020603050405020304" pitchFamily="18" charset="0"/>
              </a:rPr>
              <a:t>Explain </a:t>
            </a:r>
            <a:r>
              <a:rPr lang="en-US" altLang="en-US" sz="1100" b="1" u="sng" dirty="0" smtClean="0">
                <a:latin typeface="Arial" panose="020B0604020202020204" pitchFamily="34" charset="0"/>
                <a:ea typeface="Calibri" panose="020F0502020204030204" pitchFamily="34" charset="0"/>
                <a:cs typeface="Times New Roman" panose="02020603050405020304" pitchFamily="18" charset="0"/>
              </a:rPr>
              <a:t>the importance of prioritizing risk and protective factors</a:t>
            </a:r>
            <a:r>
              <a:rPr lang="en-US" altLang="en-US" sz="1100" dirty="0" smtClean="0">
                <a:latin typeface="Arial" panose="020B0604020202020204" pitchFamily="34" charset="0"/>
                <a:ea typeface="Calibri" panose="020F0502020204030204" pitchFamily="34" charset="0"/>
                <a:cs typeface="Times New Roman" panose="02020603050405020304" pitchFamily="18" charset="0"/>
              </a:rPr>
              <a:t>:</a:t>
            </a:r>
            <a:endParaRPr lang="en-US" altLang="en-US" sz="1100" dirty="0" smtClean="0">
              <a:ea typeface="Calibri" panose="020F0502020204030204" pitchFamily="34" charset="0"/>
              <a:cs typeface="Times New Roman" panose="02020603050405020304" pitchFamily="18" charset="0"/>
            </a:endParaRPr>
          </a:p>
          <a:p>
            <a:pPr>
              <a:spcBef>
                <a:spcPct val="0"/>
              </a:spcBef>
            </a:pPr>
            <a:r>
              <a:rPr lang="en-US" altLang="en-US" sz="1100" dirty="0" smtClean="0">
                <a:latin typeface="Arial" panose="020B0604020202020204" pitchFamily="34" charset="0"/>
                <a:ea typeface="Calibri" panose="020F0502020204030204" pitchFamily="34" charset="0"/>
                <a:cs typeface="Times New Roman" panose="02020603050405020304" pitchFamily="18" charset="0"/>
              </a:rPr>
              <a:t> </a:t>
            </a:r>
            <a:endParaRPr lang="en-US" altLang="en-US" sz="1100" dirty="0" smtClean="0">
              <a:ea typeface="Calibri" panose="020F0502020204030204" pitchFamily="34" charset="0"/>
              <a:cs typeface="Times New Roman" panose="02020603050405020304" pitchFamily="18" charset="0"/>
            </a:endParaRPr>
          </a:p>
          <a:p>
            <a:pPr>
              <a:spcBef>
                <a:spcPct val="0"/>
              </a:spcBef>
            </a:pPr>
            <a:r>
              <a:rPr lang="en-US" altLang="en-US" sz="1100" dirty="0" smtClean="0">
                <a:latin typeface="Arial" panose="020B0604020202020204" pitchFamily="34" charset="0"/>
                <a:ea typeface="Calibri" panose="020F0502020204030204" pitchFamily="34" charset="0"/>
                <a:cs typeface="Times New Roman" panose="02020603050405020304" pitchFamily="18" charset="0"/>
              </a:rPr>
              <a:t>Before selecting interventions, decide which risk and protective factors to target by prioritizing them, since its not possible to address them all. </a:t>
            </a:r>
            <a:endParaRPr lang="en-US" altLang="en-US" sz="1100" dirty="0" smtClean="0">
              <a:ea typeface="Calibri" panose="020F0502020204030204" pitchFamily="34" charset="0"/>
              <a:cs typeface="Times New Roman" panose="02020603050405020304" pitchFamily="18" charset="0"/>
            </a:endParaRPr>
          </a:p>
          <a:p>
            <a:pPr eaLnBrk="1" hangingPunct="1">
              <a:lnSpc>
                <a:spcPct val="90000"/>
              </a:lnSpc>
              <a:spcBef>
                <a:spcPct val="0"/>
              </a:spcBef>
            </a:pPr>
            <a:endParaRPr lang="en-US" altLang="en-US" sz="11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1407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xfrm>
            <a:off x="2020888" y="696913"/>
            <a:ext cx="2894012" cy="21701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p:cNvSpPr>
            <a:spLocks noGrp="1"/>
          </p:cNvSpPr>
          <p:nvPr>
            <p:ph type="body" idx="1"/>
          </p:nvPr>
        </p:nvSpPr>
        <p:spPr bwMode="auto">
          <a:xfrm>
            <a:off x="701675" y="3163888"/>
            <a:ext cx="5607050"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smtClean="0">
                <a:latin typeface="Arial"/>
                <a:ea typeface="Calibri"/>
                <a:cs typeface="Times New Roman"/>
              </a:rPr>
              <a:t>Explain that </a:t>
            </a:r>
            <a:r>
              <a:rPr lang="en-US" sz="1100" b="1" u="sng" dirty="0" smtClean="0">
                <a:latin typeface="Arial"/>
                <a:ea typeface="Calibri"/>
                <a:cs typeface="Times New Roman"/>
              </a:rPr>
              <a:t>different criteria</a:t>
            </a:r>
            <a:r>
              <a:rPr lang="en-US" sz="1100" dirty="0" smtClean="0">
                <a:latin typeface="Arial"/>
                <a:ea typeface="Calibri"/>
                <a:cs typeface="Times New Roman"/>
              </a:rPr>
              <a:t> can be used to prioritize risk and protective factors, and this training will focus on two criteria:</a:t>
            </a:r>
            <a:endParaRPr lang="en-US" sz="1100" dirty="0" smtClean="0">
              <a:ea typeface="Calibri"/>
              <a:cs typeface="Times New Roman"/>
            </a:endParaRPr>
          </a:p>
          <a:p>
            <a:r>
              <a:rPr lang="en-US" sz="1100" dirty="0" smtClean="0">
                <a:latin typeface="Arial"/>
                <a:ea typeface="Calibri"/>
                <a:cs typeface="Times New Roman"/>
              </a:rPr>
              <a:t> </a:t>
            </a:r>
            <a:endParaRPr lang="en-US" sz="1100" dirty="0" smtClean="0">
              <a:ea typeface="Calibri"/>
              <a:cs typeface="Times New Roman"/>
            </a:endParaRPr>
          </a:p>
          <a:p>
            <a:pPr marL="224325" indent="-224325">
              <a:buFont typeface="Symbol"/>
              <a:buChar char=""/>
            </a:pPr>
            <a:r>
              <a:rPr lang="en-US" sz="1100" dirty="0" smtClean="0">
                <a:latin typeface="Arial"/>
                <a:ea typeface="Calibri"/>
                <a:cs typeface="Times New Roman"/>
              </a:rPr>
              <a:t>Importance</a:t>
            </a:r>
            <a:endParaRPr lang="en-US" sz="1100" dirty="0" smtClean="0">
              <a:ea typeface="Calibri"/>
              <a:cs typeface="Times New Roman"/>
            </a:endParaRPr>
          </a:p>
          <a:p>
            <a:pPr marL="224325" indent="-224325">
              <a:buFont typeface="Symbol"/>
              <a:buChar char=""/>
            </a:pPr>
            <a:r>
              <a:rPr lang="en-US" sz="1100" dirty="0" smtClean="0">
                <a:latin typeface="Arial"/>
                <a:ea typeface="Calibri"/>
                <a:cs typeface="Times New Roman"/>
              </a:rPr>
              <a:t>Changeability</a:t>
            </a:r>
            <a:endParaRPr lang="en-US" sz="1100" dirty="0" smtClean="0">
              <a:ea typeface="Calibri"/>
              <a:cs typeface="Times New Roman"/>
            </a:endParaRPr>
          </a:p>
          <a:p>
            <a:pPr marL="224325"/>
            <a:r>
              <a:rPr lang="en-US" sz="1100" dirty="0" smtClean="0">
                <a:latin typeface="Arial"/>
                <a:ea typeface="Calibri"/>
                <a:cs typeface="Times New Roman"/>
              </a:rPr>
              <a:t> </a:t>
            </a:r>
            <a:endParaRPr lang="en-US" sz="1100" dirty="0" smtClean="0">
              <a:ea typeface="Calibri"/>
              <a:cs typeface="Times New Roman"/>
            </a:endParaRPr>
          </a:p>
          <a:p>
            <a:r>
              <a:rPr lang="en-US" sz="1100" dirty="0" smtClean="0">
                <a:latin typeface="Arial"/>
                <a:ea typeface="Calibri"/>
                <a:cs typeface="Times New Roman"/>
              </a:rPr>
              <a:t>Point out that the </a:t>
            </a:r>
            <a:r>
              <a:rPr lang="en-US" sz="1100" b="1" u="sng" dirty="0" smtClean="0">
                <a:latin typeface="Arial"/>
                <a:ea typeface="Calibri"/>
                <a:cs typeface="Times New Roman"/>
              </a:rPr>
              <a:t>epidemiological data</a:t>
            </a:r>
            <a:r>
              <a:rPr lang="en-US" sz="1100" dirty="0" smtClean="0">
                <a:latin typeface="Arial"/>
                <a:ea typeface="Calibri"/>
                <a:cs typeface="Times New Roman"/>
              </a:rPr>
              <a:t> collected during Step 1 will be used to determine </a:t>
            </a:r>
            <a:r>
              <a:rPr lang="en-US" sz="1100" i="1" dirty="0" smtClean="0">
                <a:latin typeface="Arial"/>
                <a:ea typeface="Calibri"/>
                <a:cs typeface="Times New Roman"/>
              </a:rPr>
              <a:t>importance </a:t>
            </a:r>
            <a:r>
              <a:rPr lang="en-US" sz="1100" dirty="0" smtClean="0">
                <a:latin typeface="Arial"/>
                <a:ea typeface="Calibri"/>
                <a:cs typeface="Times New Roman"/>
              </a:rPr>
              <a:t>and </a:t>
            </a:r>
            <a:r>
              <a:rPr lang="en-US" sz="1100" i="1" dirty="0" smtClean="0">
                <a:latin typeface="Arial"/>
                <a:ea typeface="Calibri"/>
                <a:cs typeface="Times New Roman"/>
              </a:rPr>
              <a:t>changeability</a:t>
            </a:r>
            <a:r>
              <a:rPr lang="en-US" sz="1100" dirty="0" smtClean="0">
                <a:latin typeface="Arial"/>
                <a:ea typeface="Calibri"/>
                <a:cs typeface="Times New Roman"/>
              </a:rPr>
              <a:t>. (Each concept will be described in the following slides.)</a:t>
            </a:r>
            <a:endParaRPr lang="en-US" sz="1100" dirty="0" smtClean="0">
              <a:ea typeface="Calibri"/>
              <a:cs typeface="Times New Roman"/>
            </a:endParaRPr>
          </a:p>
          <a:p>
            <a:r>
              <a:rPr lang="en-US" sz="1100" dirty="0" smtClean="0">
                <a:latin typeface="Arial"/>
                <a:ea typeface="Calibri"/>
                <a:cs typeface="Times New Roman"/>
              </a:rPr>
              <a:t> </a:t>
            </a:r>
            <a:endParaRPr lang="en-US" sz="1100" dirty="0" smtClean="0">
              <a:ea typeface="Calibri"/>
              <a:cs typeface="Times New Roman"/>
            </a:endParaRPr>
          </a:p>
          <a:p>
            <a:r>
              <a:rPr lang="en-US" sz="1100" dirty="0" smtClean="0">
                <a:latin typeface="Arial"/>
                <a:ea typeface="Calibri"/>
              </a:rPr>
              <a:t>Refer participants to </a:t>
            </a:r>
            <a:r>
              <a:rPr lang="en-US" sz="1100" b="1" dirty="0" smtClean="0">
                <a:latin typeface="Arial"/>
                <a:ea typeface="Calibri"/>
              </a:rPr>
              <a:t>Information Sheet 3.8: Prioritizing Risk and Protective Factors</a:t>
            </a:r>
            <a:r>
              <a:rPr lang="en-US" sz="1100" dirty="0" smtClean="0">
                <a:latin typeface="Arial"/>
                <a:ea typeface="Calibri"/>
              </a:rPr>
              <a:t> when covering the information on the following two slides.</a:t>
            </a:r>
            <a:endParaRPr lang="en-US" sz="1100" dirty="0" smtClean="0">
              <a:solidFill>
                <a:srgbClr val="000000"/>
              </a:solidFill>
              <a:latin typeface="Arial" charset="0"/>
              <a:cs typeface="Arial" charset="0"/>
            </a:endParaRPr>
          </a:p>
          <a:p>
            <a:endParaRPr lang="en-US" altLang="en-US" sz="1100" dirty="0" smtClean="0">
              <a:solidFill>
                <a:srgbClr val="000000"/>
              </a:solidFill>
              <a:latin typeface="Arial" panose="020B0604020202020204" pitchFamily="34" charset="0"/>
              <a:cs typeface="Arial" panose="020B0604020202020204" pitchFamily="34" charset="0"/>
            </a:endParaRPr>
          </a:p>
        </p:txBody>
      </p:sp>
      <p:sp>
        <p:nvSpPr>
          <p:cNvPr id="645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3C2B369-B1C0-4BF1-88C9-334966777625}" type="slidenum">
              <a:rPr lang="en-US" altLang="en-US" sz="1200">
                <a:latin typeface="Calibri" panose="020F0502020204030204" pitchFamily="34" charset="0"/>
              </a:rPr>
              <a:pPr eaLnBrk="1" hangingPunct="1"/>
              <a:t>17</a:t>
            </a:fld>
            <a:endParaRPr lang="en-US" altLang="en-US" sz="1200">
              <a:latin typeface="Calibri" panose="020F0502020204030204" pitchFamily="34" charset="0"/>
            </a:endParaRPr>
          </a:p>
        </p:txBody>
      </p:sp>
    </p:spTree>
    <p:extLst>
      <p:ext uri="{BB962C8B-B14F-4D97-AF65-F5344CB8AC3E}">
        <p14:creationId xmlns:p14="http://schemas.microsoft.com/office/powerpoint/2010/main" val="1347102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F216023-A8E9-4B65-8915-CEAE7C64DDAA}" type="slidenum">
              <a:rPr lang="en-US" altLang="en-US" sz="1200">
                <a:latin typeface="Calibri" panose="020F0502020204030204" pitchFamily="34" charset="0"/>
              </a:rPr>
              <a:pPr eaLnBrk="1" hangingPunct="1"/>
              <a:t>18</a:t>
            </a:fld>
            <a:endParaRPr lang="en-US" altLang="en-US" sz="1200">
              <a:latin typeface="Calibri" panose="020F0502020204030204" pitchFamily="34" charset="0"/>
            </a:endParaRPr>
          </a:p>
        </p:txBody>
      </p:sp>
      <p:sp>
        <p:nvSpPr>
          <p:cNvPr id="74754" name="Rectangle 2"/>
          <p:cNvSpPr>
            <a:spLocks noGrp="1" noRot="1" noChangeAspect="1" noChangeArrowheads="1" noTextEdit="1"/>
          </p:cNvSpPr>
          <p:nvPr>
            <p:ph type="sldImg"/>
          </p:nvPr>
        </p:nvSpPr>
        <p:spPr bwMode="auto">
          <a:xfrm>
            <a:off x="2197100" y="696913"/>
            <a:ext cx="2716213" cy="20367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noChangeArrowheads="1"/>
          </p:cNvSpPr>
          <p:nvPr>
            <p:ph type="body" idx="1"/>
          </p:nvPr>
        </p:nvSpPr>
        <p:spPr bwMode="auto">
          <a:xfrm>
            <a:off x="701675" y="3049588"/>
            <a:ext cx="560705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dirty="0" smtClean="0">
                <a:latin typeface="Arial" panose="020B0604020202020204" pitchFamily="34" charset="0"/>
                <a:ea typeface="Calibri" panose="020F0502020204030204" pitchFamily="34" charset="0"/>
              </a:rPr>
              <a:t>Refer to the Logic Model on the slide and point out where we are now on this </a:t>
            </a:r>
            <a:r>
              <a:rPr lang="ja-JP" altLang="en-US" sz="1100" dirty="0" smtClean="0">
                <a:latin typeface="Arial" panose="020B0604020202020204" pitchFamily="34" charset="0"/>
                <a:ea typeface="Calibri" panose="020F0502020204030204" pitchFamily="34" charset="0"/>
              </a:rPr>
              <a:t>“</a:t>
            </a:r>
            <a:r>
              <a:rPr lang="en-US" altLang="ja-JP" sz="1100" dirty="0" smtClean="0">
                <a:latin typeface="Arial" panose="020B0604020202020204" pitchFamily="34" charset="0"/>
                <a:ea typeface="Calibri" panose="020F0502020204030204" pitchFamily="34" charset="0"/>
                <a:cs typeface="Times New Roman" panose="02020603050405020304" pitchFamily="18" charset="0"/>
              </a:rPr>
              <a:t>map</a:t>
            </a:r>
            <a:r>
              <a:rPr lang="ja-JP" altLang="en-US" sz="1100" dirty="0" smtClean="0">
                <a:latin typeface="Arial" panose="020B0604020202020204" pitchFamily="34" charset="0"/>
                <a:ea typeface="Calibri" panose="020F0502020204030204" pitchFamily="34" charset="0"/>
              </a:rPr>
              <a:t>”</a:t>
            </a:r>
            <a:r>
              <a:rPr lang="en-US" altLang="ja-JP" sz="1100" dirty="0" smtClean="0">
                <a:latin typeface="Arial" panose="020B0604020202020204" pitchFamily="34" charset="0"/>
                <a:ea typeface="Calibri" panose="020F0502020204030204" pitchFamily="34" charset="0"/>
                <a:cs typeface="Times New Roman" panose="02020603050405020304" pitchFamily="18" charset="0"/>
              </a:rPr>
              <a:t>—select interventions.</a:t>
            </a:r>
            <a:endParaRPr lang="en-US" altLang="ja-JP" sz="1100" dirty="0" smtClean="0">
              <a:ea typeface="Calibri" panose="020F0502020204030204" pitchFamily="34" charset="0"/>
              <a:cs typeface="Times New Roman" panose="02020603050405020304" pitchFamily="18" charset="0"/>
            </a:endParaRPr>
          </a:p>
          <a:p>
            <a:pPr>
              <a:spcBef>
                <a:spcPct val="0"/>
              </a:spcBef>
            </a:pPr>
            <a:r>
              <a:rPr lang="en-US" altLang="en-US" sz="1100" dirty="0" smtClean="0">
                <a:latin typeface="Arial" panose="020B0604020202020204" pitchFamily="34" charset="0"/>
                <a:ea typeface="Calibri" panose="020F0502020204030204" pitchFamily="34" charset="0"/>
                <a:cs typeface="Times New Roman" panose="02020603050405020304" pitchFamily="18" charset="0"/>
              </a:rPr>
              <a:t> </a:t>
            </a:r>
            <a:endParaRPr lang="en-US" altLang="en-US" sz="1100" dirty="0" smtClean="0">
              <a:ea typeface="Calibri" panose="020F0502020204030204" pitchFamily="34" charset="0"/>
              <a:cs typeface="Times New Roman" panose="02020603050405020304" pitchFamily="18" charset="0"/>
            </a:endParaRPr>
          </a:p>
          <a:p>
            <a:pPr>
              <a:spcBef>
                <a:spcPct val="0"/>
              </a:spcBef>
            </a:pPr>
            <a:r>
              <a:rPr lang="en-US" altLang="en-US" sz="1100" dirty="0" smtClean="0">
                <a:latin typeface="Arial" panose="020B0604020202020204" pitchFamily="34" charset="0"/>
                <a:ea typeface="Calibri" panose="020F0502020204030204" pitchFamily="34" charset="0"/>
                <a:cs typeface="Times New Roman" panose="02020603050405020304" pitchFamily="18" charset="0"/>
              </a:rPr>
              <a:t>Refer back to the online SAPST component and the history of prevention. Note that early in the history of prevention, interventions were selected based on our best guesses as to what would be effective, but the field has evolved to the point where we have evidence of effectiveness for many types of interventions now. </a:t>
            </a:r>
            <a:endParaRPr lang="en-US" altLang="en-US" sz="1100" dirty="0" smtClean="0">
              <a:ea typeface="Calibri" panose="020F0502020204030204" pitchFamily="34" charset="0"/>
              <a:cs typeface="Times New Roman" panose="02020603050405020304" pitchFamily="18" charset="0"/>
            </a:endParaRPr>
          </a:p>
          <a:p>
            <a:pPr>
              <a:spcBef>
                <a:spcPct val="0"/>
              </a:spcBef>
            </a:pPr>
            <a:r>
              <a:rPr lang="en-US" altLang="en-US" sz="1100" dirty="0" smtClean="0">
                <a:latin typeface="Arial" panose="020B0604020202020204" pitchFamily="34" charset="0"/>
                <a:ea typeface="Calibri" panose="020F0502020204030204" pitchFamily="34" charset="0"/>
                <a:cs typeface="Times New Roman" panose="02020603050405020304" pitchFamily="18" charset="0"/>
              </a:rPr>
              <a:t> </a:t>
            </a:r>
            <a:endParaRPr lang="en-US" altLang="en-US" sz="1100" dirty="0" smtClean="0">
              <a:ea typeface="Calibri" panose="020F0502020204030204" pitchFamily="34" charset="0"/>
              <a:cs typeface="Times New Roman" panose="02020603050405020304" pitchFamily="18" charset="0"/>
            </a:endParaRPr>
          </a:p>
          <a:p>
            <a:pPr>
              <a:spcBef>
                <a:spcPct val="0"/>
              </a:spcBef>
            </a:pPr>
            <a:r>
              <a:rPr lang="en-US" altLang="en-US" sz="1100" dirty="0" smtClean="0">
                <a:latin typeface="Arial" panose="020B0604020202020204" pitchFamily="34" charset="0"/>
                <a:ea typeface="Calibri" panose="020F0502020204030204" pitchFamily="34" charset="0"/>
                <a:cs typeface="Times New Roman" panose="02020603050405020304" pitchFamily="18" charset="0"/>
              </a:rPr>
              <a:t>Make the following point about a comprehensive plan:</a:t>
            </a:r>
            <a:endParaRPr lang="en-US" altLang="en-US" sz="1100" dirty="0" smtClean="0">
              <a:ea typeface="Calibri" panose="020F0502020204030204" pitchFamily="34" charset="0"/>
              <a:cs typeface="Times New Roman" panose="02020603050405020304" pitchFamily="18" charset="0"/>
            </a:endParaRPr>
          </a:p>
          <a:p>
            <a:pPr>
              <a:spcBef>
                <a:spcPct val="0"/>
              </a:spcBef>
            </a:pPr>
            <a:r>
              <a:rPr lang="en-US" altLang="en-US" sz="1100" dirty="0" smtClean="0">
                <a:latin typeface="Arial" panose="020B0604020202020204" pitchFamily="34" charset="0"/>
                <a:ea typeface="Calibri" panose="020F0502020204030204" pitchFamily="34" charset="0"/>
                <a:cs typeface="Times New Roman" panose="02020603050405020304" pitchFamily="18" charset="0"/>
              </a:rPr>
              <a:t> </a:t>
            </a:r>
            <a:endParaRPr lang="en-US" altLang="en-US" sz="1100" dirty="0" smtClean="0">
              <a:ea typeface="Calibri" panose="020F0502020204030204" pitchFamily="34" charset="0"/>
              <a:cs typeface="Times New Roman" panose="02020603050405020304" pitchFamily="18" charset="0"/>
            </a:endParaRPr>
          </a:p>
          <a:p>
            <a:pPr>
              <a:spcBef>
                <a:spcPct val="0"/>
              </a:spcBef>
            </a:pPr>
            <a:r>
              <a:rPr lang="en-US" altLang="en-US" sz="1100" b="1" u="sng" dirty="0" smtClean="0">
                <a:latin typeface="Arial" panose="020B0604020202020204" pitchFamily="34" charset="0"/>
                <a:ea typeface="Calibri" panose="020F0502020204030204" pitchFamily="34" charset="0"/>
                <a:cs typeface="Times New Roman" panose="02020603050405020304" pitchFamily="18" charset="0"/>
              </a:rPr>
              <a:t>A comprehensive prevention plan</a:t>
            </a:r>
            <a:r>
              <a:rPr lang="en-US" altLang="en-US" sz="1100" dirty="0" smtClean="0">
                <a:latin typeface="Arial" panose="020B0604020202020204" pitchFamily="34" charset="0"/>
                <a:ea typeface="Calibri" panose="020F0502020204030204" pitchFamily="34" charset="0"/>
                <a:cs typeface="Times New Roman" panose="02020603050405020304" pitchFamily="18" charset="0"/>
              </a:rPr>
              <a:t> will include multiple risk and protective factors and interventions to address them. Interventions may be universal, selective or indicated (which were discussed in the first session).</a:t>
            </a:r>
            <a:endParaRPr lang="en-US" altLang="en-US" sz="1100" dirty="0" smtClean="0">
              <a:ea typeface="Calibri" panose="020F0502020204030204" pitchFamily="34" charset="0"/>
              <a:cs typeface="Times New Roman" panose="02020603050405020304" pitchFamily="18" charset="0"/>
            </a:endParaRPr>
          </a:p>
          <a:p>
            <a:pPr>
              <a:spcBef>
                <a:spcPct val="0"/>
              </a:spcBef>
            </a:pPr>
            <a:r>
              <a:rPr lang="en-US" altLang="en-US" sz="1100" dirty="0" smtClean="0">
                <a:latin typeface="Arial" panose="020B0604020202020204" pitchFamily="34" charset="0"/>
                <a:ea typeface="Calibri" panose="020F0502020204030204" pitchFamily="34" charset="0"/>
                <a:cs typeface="Times New Roman" panose="02020603050405020304" pitchFamily="18" charset="0"/>
              </a:rPr>
              <a:t> </a:t>
            </a:r>
            <a:endParaRPr lang="en-US" altLang="en-US" sz="1100" dirty="0" smtClean="0">
              <a:ea typeface="Calibri" panose="020F0502020204030204" pitchFamily="34" charset="0"/>
              <a:cs typeface="Times New Roman" panose="02020603050405020304" pitchFamily="18" charset="0"/>
            </a:endParaRPr>
          </a:p>
          <a:p>
            <a:r>
              <a:rPr lang="en-US" altLang="en-US" sz="1100" dirty="0" smtClean="0">
                <a:latin typeface="Arial" panose="020B0604020202020204" pitchFamily="34" charset="0"/>
                <a:ea typeface="Calibri" panose="020F0502020204030204" pitchFamily="34" charset="0"/>
                <a:cs typeface="Times New Roman" panose="02020603050405020304" pitchFamily="18" charset="0"/>
              </a:rPr>
              <a:t>Ask if anyone can remember the difference between universal, selective and indicated interventions.</a:t>
            </a:r>
            <a:endParaRPr lang="en-US" altLang="en-US" sz="1100" dirty="0" smtClean="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11580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4225" y="685800"/>
            <a:ext cx="2757488" cy="2070100"/>
          </a:xfrm>
        </p:spPr>
      </p:sp>
      <p:sp>
        <p:nvSpPr>
          <p:cNvPr id="3" name="Notes Placeholder 2"/>
          <p:cNvSpPr>
            <a:spLocks noGrp="1"/>
          </p:cNvSpPr>
          <p:nvPr>
            <p:ph type="body" idx="1"/>
          </p:nvPr>
        </p:nvSpPr>
        <p:spPr>
          <a:xfrm>
            <a:off x="685800" y="2971799"/>
            <a:ext cx="5486400" cy="4720028"/>
          </a:xfrm>
        </p:spPr>
        <p:txBody>
          <a:bodyPr>
            <a:normAutofit/>
          </a:bodyPr>
          <a:lstStyle/>
          <a:p>
            <a:r>
              <a:rPr lang="en-US" sz="1100" dirty="0">
                <a:latin typeface="Arial"/>
                <a:ea typeface="Calibri"/>
                <a:cs typeface="Arial"/>
              </a:rPr>
              <a:t>Refer back to the</a:t>
            </a:r>
            <a:r>
              <a:rPr lang="en-US" sz="1100" b="1" u="sng" dirty="0">
                <a:latin typeface="Arial"/>
                <a:ea typeface="Calibri"/>
                <a:cs typeface="Arial"/>
              </a:rPr>
              <a:t> prioritization process </a:t>
            </a:r>
            <a:r>
              <a:rPr lang="en-US" sz="1100" dirty="0">
                <a:latin typeface="Arial"/>
                <a:ea typeface="Calibri"/>
                <a:cs typeface="Arial"/>
              </a:rPr>
              <a:t>by explaining that communities will select interventions that address the risk factor they chose during the prioritization process. For example, if a community’s problem is underage drinking and their priority risk factor is retail access, then they will want to find and put in place interventions that address retail access.</a:t>
            </a:r>
          </a:p>
          <a:p>
            <a:r>
              <a:rPr lang="en-US" sz="1100" dirty="0">
                <a:latin typeface="Arial"/>
                <a:ea typeface="Calibri"/>
                <a:cs typeface="Arial"/>
              </a:rPr>
              <a:t> </a:t>
            </a:r>
          </a:p>
          <a:p>
            <a:r>
              <a:rPr lang="en-US" sz="1100" dirty="0">
                <a:latin typeface="Arial"/>
                <a:ea typeface="Calibri"/>
                <a:cs typeface="Arial"/>
              </a:rPr>
              <a:t>Ask participants for some of the reasons that communities select a specific program, practice, or environmental strategy. Connect their responses to the following information about the three criteria to consider when selecting an intervention:</a:t>
            </a:r>
            <a:r>
              <a:rPr lang="en-US" sz="1100" baseline="30000" dirty="0">
                <a:latin typeface="Arial"/>
                <a:ea typeface="Calibri"/>
                <a:cs typeface="Arial"/>
              </a:rPr>
              <a:t>8</a:t>
            </a:r>
          </a:p>
          <a:p>
            <a:r>
              <a:rPr lang="en-US" sz="1100" dirty="0">
                <a:latin typeface="Arial"/>
                <a:ea typeface="Calibri"/>
                <a:cs typeface="Arial"/>
              </a:rPr>
              <a:t> </a:t>
            </a:r>
          </a:p>
          <a:p>
            <a:r>
              <a:rPr lang="en-US" sz="1100" i="1" dirty="0">
                <a:solidFill>
                  <a:srgbClr val="FF0000"/>
                </a:solidFill>
                <a:latin typeface="Arial"/>
                <a:ea typeface="Calibri"/>
                <a:cs typeface="Arial"/>
              </a:rPr>
              <a:t>[In slideshow, click on the slide so the following information appears.]</a:t>
            </a:r>
            <a:endParaRPr lang="en-US" sz="1100" dirty="0">
              <a:latin typeface="Arial"/>
              <a:ea typeface="Calibri"/>
              <a:cs typeface="Arial"/>
            </a:endParaRPr>
          </a:p>
          <a:p>
            <a:r>
              <a:rPr lang="en-US" sz="1100" dirty="0">
                <a:solidFill>
                  <a:srgbClr val="FF0000"/>
                </a:solidFill>
                <a:latin typeface="Arial"/>
                <a:ea typeface="Calibri"/>
                <a:cs typeface="Arial"/>
              </a:rPr>
              <a:t> </a:t>
            </a:r>
            <a:endParaRPr lang="en-US" sz="1100" dirty="0">
              <a:latin typeface="Arial"/>
              <a:ea typeface="Calibri"/>
              <a:cs typeface="Arial"/>
            </a:endParaRPr>
          </a:p>
          <a:p>
            <a:r>
              <a:rPr lang="en-US" sz="1100" b="1" u="sng" dirty="0">
                <a:latin typeface="Arial"/>
                <a:ea typeface="Calibri"/>
                <a:cs typeface="Arial"/>
              </a:rPr>
              <a:t>Evidence of Effectiveness</a:t>
            </a:r>
            <a:r>
              <a:rPr lang="en-US" sz="1100" dirty="0">
                <a:latin typeface="Arial"/>
                <a:ea typeface="Calibri"/>
                <a:cs typeface="Arial"/>
              </a:rPr>
              <a:t> refers to whether an intervention has evidence—based on research—showing that it is effective. </a:t>
            </a:r>
          </a:p>
          <a:p>
            <a:r>
              <a:rPr lang="en-US" sz="1100" dirty="0">
                <a:latin typeface="Arial"/>
                <a:ea typeface="Calibri"/>
                <a:cs typeface="Arial"/>
              </a:rPr>
              <a:t> </a:t>
            </a:r>
          </a:p>
          <a:p>
            <a:r>
              <a:rPr lang="en-US" sz="1100" b="1" u="sng" dirty="0">
                <a:latin typeface="Arial"/>
                <a:ea typeface="Calibri"/>
                <a:cs typeface="Arial"/>
              </a:rPr>
              <a:t>Conceptual fit </a:t>
            </a:r>
            <a:r>
              <a:rPr lang="en-US" sz="1100" dirty="0">
                <a:latin typeface="Arial"/>
                <a:ea typeface="Calibri"/>
                <a:cs typeface="Arial"/>
              </a:rPr>
              <a:t>refers to the relevance of a specific type of intervention (e.g., educating merchants is a different type of intervention from a media campaign).</a:t>
            </a:r>
          </a:p>
          <a:p>
            <a:r>
              <a:rPr lang="en-US" sz="1100" dirty="0">
                <a:latin typeface="Arial"/>
                <a:ea typeface="Calibri"/>
                <a:cs typeface="Arial"/>
              </a:rPr>
              <a:t> </a:t>
            </a:r>
          </a:p>
          <a:p>
            <a:r>
              <a:rPr lang="en-US" sz="1100" b="1" u="sng" dirty="0">
                <a:latin typeface="Arial"/>
                <a:ea typeface="Calibri"/>
                <a:cs typeface="Arial"/>
              </a:rPr>
              <a:t>Practical fit </a:t>
            </a:r>
            <a:r>
              <a:rPr lang="en-US" sz="1100" dirty="0">
                <a:latin typeface="Arial"/>
                <a:ea typeface="Calibri"/>
                <a:cs typeface="Arial"/>
              </a:rPr>
              <a:t>refers to the appropriateness of a specific intervention for a certain community (e.g., a community may not be receptive to a certain policy change, or a school may not be receptive to a particular curriculum).</a:t>
            </a:r>
          </a:p>
          <a:p>
            <a:r>
              <a:rPr lang="en-US" sz="1100" dirty="0">
                <a:latin typeface="Arial"/>
                <a:ea typeface="Calibri"/>
                <a:cs typeface="Arial"/>
              </a:rPr>
              <a:t> </a:t>
            </a:r>
          </a:p>
          <a:p>
            <a:r>
              <a:rPr lang="en-US" sz="1100" dirty="0">
                <a:latin typeface="Arial"/>
                <a:ea typeface="Calibri"/>
                <a:cs typeface="Arial"/>
              </a:rPr>
              <a:t>Refer participants to </a:t>
            </a:r>
            <a:r>
              <a:rPr lang="en-US" sz="1100" b="1" dirty="0">
                <a:latin typeface="Arial"/>
                <a:ea typeface="Calibri"/>
                <a:cs typeface="Arial"/>
              </a:rPr>
              <a:t>Information Sheet 3.12: Criteria for Selecting Interventions </a:t>
            </a:r>
            <a:r>
              <a:rPr lang="en-US" sz="1100" dirty="0">
                <a:latin typeface="Arial"/>
                <a:ea typeface="Calibri"/>
                <a:cs typeface="Arial"/>
              </a:rPr>
              <a:t>and discuss each of these criteria in greater depth on the following slides.</a:t>
            </a:r>
            <a:endParaRPr lang="en-US" sz="1100" dirty="0">
              <a:latin typeface="Arial"/>
              <a:cs typeface="Arial"/>
            </a:endParaRPr>
          </a:p>
        </p:txBody>
      </p:sp>
      <p:sp>
        <p:nvSpPr>
          <p:cNvPr id="4" name="Slide Number Placeholder 3"/>
          <p:cNvSpPr>
            <a:spLocks noGrp="1"/>
          </p:cNvSpPr>
          <p:nvPr>
            <p:ph type="sldNum" sz="quarter" idx="10"/>
          </p:nvPr>
        </p:nvSpPr>
        <p:spPr/>
        <p:txBody>
          <a:bodyPr/>
          <a:lstStyle/>
          <a:p>
            <a:fld id="{D457122E-612B-4C9B-95F0-1AD91E05891A}" type="slidenum">
              <a:rPr lang="en-US" smtClean="0"/>
              <a:pPr/>
              <a:t>19</a:t>
            </a:fld>
            <a:endParaRPr lang="en-US" dirty="0"/>
          </a:p>
        </p:txBody>
      </p:sp>
    </p:spTree>
    <p:extLst>
      <p:ext uri="{BB962C8B-B14F-4D97-AF65-F5344CB8AC3E}">
        <p14:creationId xmlns:p14="http://schemas.microsoft.com/office/powerpoint/2010/main" val="353002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xfrm>
            <a:off x="2116138" y="514350"/>
            <a:ext cx="2767012" cy="2074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xfrm>
            <a:off x="701675" y="2947988"/>
            <a:ext cx="5607050" cy="5137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dirty="0" smtClean="0">
                <a:latin typeface="Arial" panose="020B0604020202020204" pitchFamily="34" charset="0"/>
              </a:rPr>
              <a:t>Introduce the Eight Dimensions of Wellness by comparing it to the spokes of a wheel. Making the following point:</a:t>
            </a:r>
          </a:p>
          <a:p>
            <a:pPr>
              <a:spcBef>
                <a:spcPct val="0"/>
              </a:spcBef>
            </a:pPr>
            <a:endParaRPr lang="en-US" altLang="en-US" sz="1100" dirty="0" smtClean="0"/>
          </a:p>
          <a:p>
            <a:pPr>
              <a:spcBef>
                <a:spcPct val="0"/>
              </a:spcBef>
            </a:pPr>
            <a:r>
              <a:rPr lang="en-US" altLang="en-US" sz="1100" b="1" u="sng" dirty="0" smtClean="0">
                <a:latin typeface="Arial" panose="020B0604020202020204" pitchFamily="34" charset="0"/>
              </a:rPr>
              <a:t>In order to be well</a:t>
            </a:r>
            <a:r>
              <a:rPr lang="en-US" altLang="en-US" sz="1100" dirty="0" smtClean="0">
                <a:latin typeface="Arial" panose="020B0604020202020204" pitchFamily="34" charset="0"/>
              </a:rPr>
              <a:t>, all the dimensions of our life have to be </a:t>
            </a:r>
            <a:r>
              <a:rPr lang="en-US" altLang="en-US" sz="1100" b="1" u="sng" dirty="0" smtClean="0">
                <a:latin typeface="Arial" panose="020B0604020202020204" pitchFamily="34" charset="0"/>
              </a:rPr>
              <a:t>balanced, like the spoke of a wheel</a:t>
            </a:r>
            <a:r>
              <a:rPr lang="en-US" altLang="en-US" sz="1100" b="1" dirty="0" smtClean="0">
                <a:latin typeface="Arial" panose="020B0604020202020204" pitchFamily="34" charset="0"/>
              </a:rPr>
              <a:t>. </a:t>
            </a:r>
            <a:r>
              <a:rPr lang="en-US" altLang="en-US" sz="1100" dirty="0" smtClean="0">
                <a:latin typeface="Arial" panose="020B0604020202020204" pitchFamily="34" charset="0"/>
              </a:rPr>
              <a:t>If the spokes are uneven then the wheel won</a:t>
            </a:r>
            <a:r>
              <a:rPr lang="ja-JP" altLang="en-US" sz="1100" dirty="0" smtClean="0">
                <a:latin typeface="Arial" panose="020B0604020202020204" pitchFamily="34" charset="0"/>
              </a:rPr>
              <a:t>’</a:t>
            </a:r>
            <a:r>
              <a:rPr lang="en-US" altLang="ja-JP" sz="1100" dirty="0" smtClean="0">
                <a:latin typeface="Arial" panose="020B0604020202020204" pitchFamily="34" charset="0"/>
                <a:cs typeface="Times New Roman" panose="02020603050405020304" pitchFamily="18" charset="0"/>
              </a:rPr>
              <a:t>t turn. And that</a:t>
            </a:r>
            <a:r>
              <a:rPr lang="ja-JP" altLang="en-US" sz="1100" dirty="0" smtClean="0">
                <a:latin typeface="Arial" panose="020B0604020202020204" pitchFamily="34" charset="0"/>
              </a:rPr>
              <a:t>’</a:t>
            </a:r>
            <a:r>
              <a:rPr lang="en-US" altLang="ja-JP" sz="1100" dirty="0" smtClean="0">
                <a:latin typeface="Arial" panose="020B0604020202020204" pitchFamily="34" charset="0"/>
              </a:rPr>
              <a:t>s what happens in life when we are out of balance. </a:t>
            </a:r>
            <a:endParaRPr lang="en-US" altLang="ja-JP" sz="1100" dirty="0" smtClean="0"/>
          </a:p>
          <a:p>
            <a:pPr>
              <a:spcBef>
                <a:spcPct val="0"/>
              </a:spcBef>
            </a:pPr>
            <a:r>
              <a:rPr lang="en-US" altLang="en-US" sz="1100" dirty="0" smtClean="0">
                <a:latin typeface="Arial" panose="020B0604020202020204" pitchFamily="34" charset="0"/>
              </a:rPr>
              <a:t> </a:t>
            </a:r>
            <a:endParaRPr lang="en-US" altLang="en-US" sz="1100" dirty="0" smtClean="0"/>
          </a:p>
          <a:p>
            <a:pPr>
              <a:spcBef>
                <a:spcPct val="0"/>
              </a:spcBef>
            </a:pPr>
            <a:r>
              <a:rPr lang="en-US" altLang="en-US" sz="1100" dirty="0" smtClean="0">
                <a:latin typeface="Arial" panose="020B0604020202020204" pitchFamily="34" charset="0"/>
              </a:rPr>
              <a:t>Refer participants to the </a:t>
            </a:r>
            <a:r>
              <a:rPr lang="en-US" altLang="en-US" sz="1100" b="1" dirty="0" smtClean="0">
                <a:latin typeface="Arial" panose="020B0604020202020204" pitchFamily="34" charset="0"/>
              </a:rPr>
              <a:t>Information Sheet 1.4: Eight Dimensions of Wellness. </a:t>
            </a:r>
            <a:r>
              <a:rPr lang="en-US" altLang="en-US" sz="1100" dirty="0" smtClean="0">
                <a:latin typeface="Arial" panose="020B0604020202020204" pitchFamily="34" charset="0"/>
              </a:rPr>
              <a:t>Refer to this handout to discuss how wellness connects to behavioral health, and relate this to both individuals and systems.</a:t>
            </a:r>
            <a:endParaRPr lang="en-US" altLang="en-US" sz="1100" dirty="0" smtClean="0"/>
          </a:p>
          <a:p>
            <a:pPr>
              <a:spcBef>
                <a:spcPct val="0"/>
              </a:spcBef>
            </a:pPr>
            <a:r>
              <a:rPr lang="en-US" altLang="en-US" sz="1100" dirty="0" smtClean="0">
                <a:latin typeface="Arial" panose="020B0604020202020204" pitchFamily="34" charset="0"/>
              </a:rPr>
              <a:t> </a:t>
            </a:r>
            <a:endParaRPr lang="en-US" altLang="en-US" sz="1100" dirty="0" smtClean="0"/>
          </a:p>
          <a:p>
            <a:pPr>
              <a:spcBef>
                <a:spcPct val="0"/>
              </a:spcBef>
            </a:pPr>
            <a:r>
              <a:rPr lang="en-US" altLang="en-US" sz="1100" dirty="0" smtClean="0">
                <a:latin typeface="Arial" panose="020B0604020202020204" pitchFamily="34" charset="0"/>
              </a:rPr>
              <a:t>Discuss the dimensions of wellness. Ask participants:</a:t>
            </a:r>
            <a:endParaRPr lang="en-US" altLang="en-US" sz="1100" dirty="0" smtClean="0"/>
          </a:p>
          <a:p>
            <a:pPr>
              <a:spcBef>
                <a:spcPct val="0"/>
              </a:spcBef>
              <a:buFontTx/>
              <a:buChar char="•"/>
            </a:pPr>
            <a:r>
              <a:rPr lang="en-US" altLang="en-US" sz="1100" dirty="0" smtClean="0">
                <a:latin typeface="Arial" panose="020B0604020202020204" pitchFamily="34" charset="0"/>
              </a:rPr>
              <a:t>Is there anything missing from this wheel that impacts wellness?</a:t>
            </a:r>
            <a:endParaRPr lang="en-US" altLang="en-US" sz="1100" dirty="0" smtClean="0"/>
          </a:p>
          <a:p>
            <a:pPr>
              <a:spcBef>
                <a:spcPct val="0"/>
              </a:spcBef>
              <a:buFontTx/>
              <a:buChar char="•"/>
            </a:pPr>
            <a:r>
              <a:rPr lang="en-US" altLang="en-US" sz="1100" dirty="0" smtClean="0">
                <a:latin typeface="Arial" panose="020B0604020202020204" pitchFamily="34" charset="0"/>
              </a:rPr>
              <a:t>How does culture influence wellness?</a:t>
            </a:r>
            <a:endParaRPr lang="en-US" altLang="en-US" sz="1100" dirty="0" smtClean="0"/>
          </a:p>
          <a:p>
            <a:pPr>
              <a:spcBef>
                <a:spcPct val="0"/>
              </a:spcBef>
              <a:buFontTx/>
              <a:buChar char="•"/>
            </a:pPr>
            <a:r>
              <a:rPr lang="en-US" altLang="en-US" sz="1100" dirty="0" smtClean="0">
                <a:latin typeface="Arial" panose="020B0604020202020204" pitchFamily="34" charset="0"/>
              </a:rPr>
              <a:t>Where does family fit in this wheel?</a:t>
            </a:r>
            <a:endParaRPr lang="en-US" altLang="en-US" sz="1100" dirty="0" smtClean="0"/>
          </a:p>
          <a:p>
            <a:pPr>
              <a:spcBef>
                <a:spcPct val="0"/>
              </a:spcBef>
            </a:pPr>
            <a:r>
              <a:rPr lang="en-US" altLang="en-US" sz="1100" dirty="0" smtClean="0">
                <a:latin typeface="Arial" panose="020B0604020202020204" pitchFamily="34" charset="0"/>
              </a:rPr>
              <a:t> </a:t>
            </a:r>
            <a:endParaRPr lang="en-US" altLang="en-US" sz="1100" dirty="0" smtClean="0"/>
          </a:p>
          <a:p>
            <a:pPr>
              <a:spcBef>
                <a:spcPct val="0"/>
              </a:spcBef>
            </a:pPr>
            <a:r>
              <a:rPr lang="en-US" altLang="en-US" sz="1100" dirty="0" smtClean="0">
                <a:latin typeface="Arial" panose="020B0604020202020204" pitchFamily="34" charset="0"/>
              </a:rPr>
              <a:t>Refer to </a:t>
            </a:r>
            <a:r>
              <a:rPr lang="en-US" altLang="en-US" sz="1100" b="1" dirty="0" smtClean="0">
                <a:latin typeface="Arial" panose="020B0604020202020204" pitchFamily="34" charset="0"/>
              </a:rPr>
              <a:t>Worksheet 1.5: Activity – Your Eight Dimensions, </a:t>
            </a:r>
            <a:r>
              <a:rPr lang="en-US" altLang="en-US" sz="1100" dirty="0" smtClean="0">
                <a:latin typeface="Arial" panose="020B0604020202020204" pitchFamily="34" charset="0"/>
              </a:rPr>
              <a:t>and ask participants to </a:t>
            </a:r>
            <a:r>
              <a:rPr lang="en-US" altLang="en-US" sz="1100" b="1" u="sng" dirty="0" smtClean="0">
                <a:latin typeface="Arial" panose="020B0604020202020204" pitchFamily="34" charset="0"/>
              </a:rPr>
              <a:t>fill in the wheel with the 8 spokes/dimensions of wellness according to how big that dimension is in their life</a:t>
            </a:r>
            <a:r>
              <a:rPr lang="en-US" altLang="en-US" sz="1100" dirty="0" smtClean="0">
                <a:latin typeface="Arial" panose="020B0604020202020204" pitchFamily="34" charset="0"/>
              </a:rPr>
              <a:t>. Have them look at which spoke/dimensions are big and which are small. Process the answers in pairs or with the entire group. </a:t>
            </a:r>
            <a:endParaRPr lang="en-US" altLang="en-US" sz="1100" dirty="0" smtClean="0"/>
          </a:p>
          <a:p>
            <a:pPr>
              <a:spcBef>
                <a:spcPct val="0"/>
              </a:spcBef>
            </a:pPr>
            <a:r>
              <a:rPr lang="en-US" altLang="en-US" sz="1100" dirty="0" smtClean="0">
                <a:latin typeface="Arial" panose="020B0604020202020204" pitchFamily="34" charset="0"/>
              </a:rPr>
              <a:t> </a:t>
            </a:r>
            <a:endParaRPr lang="en-US" altLang="en-US" sz="1100" dirty="0" smtClean="0"/>
          </a:p>
          <a:p>
            <a:pPr>
              <a:spcBef>
                <a:spcPct val="0"/>
              </a:spcBef>
            </a:pPr>
            <a:r>
              <a:rPr lang="en-US" altLang="en-US" sz="1100" dirty="0" smtClean="0">
                <a:latin typeface="Arial" panose="020B0604020202020204" pitchFamily="34" charset="0"/>
              </a:rPr>
              <a:t>Discuss when the dimensions of wellness are not balanced and ways to get them more in balance.</a:t>
            </a:r>
            <a:r>
              <a:rPr lang="en-US" altLang="en-US" sz="1100" dirty="0" smtClean="0"/>
              <a:t> </a:t>
            </a:r>
            <a:endParaRPr lang="en-US" altLang="en-US" sz="1000" dirty="0" smtClean="0">
              <a:latin typeface="Times New Roman" panose="02020603050405020304" pitchFamily="18"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ACFC0AB-A407-4670-8533-388780AAC686}" type="slidenum">
              <a:rPr lang="en-US" altLang="en-US" sz="1200">
                <a:latin typeface="Calibri" panose="020F0502020204030204" pitchFamily="34" charset="0"/>
              </a:rPr>
              <a:pPr eaLnBrk="1" hangingPunct="1"/>
              <a:t>2</a:t>
            </a:fld>
            <a:endParaRPr lang="en-US" altLang="en-US" sz="1200">
              <a:latin typeface="Calibri" panose="020F0502020204030204" pitchFamily="34" charset="0"/>
            </a:endParaRPr>
          </a:p>
        </p:txBody>
      </p:sp>
    </p:spTree>
    <p:extLst>
      <p:ext uri="{BB962C8B-B14F-4D97-AF65-F5344CB8AC3E}">
        <p14:creationId xmlns:p14="http://schemas.microsoft.com/office/powerpoint/2010/main" val="3002272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bwMode="auto">
          <a:xfrm>
            <a:off x="2065338" y="685800"/>
            <a:ext cx="2743200" cy="2057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xfrm>
            <a:off x="685800" y="2980267"/>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100" dirty="0" smtClean="0">
                <a:latin typeface="Arial" charset="0"/>
                <a:cs typeface="Arial" charset="0"/>
              </a:rPr>
              <a:t>Introduce “Step 5: Evaluation” and ask participants to share their responses to these statements at their tables (you may want to write the statements on easel paper):</a:t>
            </a:r>
          </a:p>
          <a:p>
            <a:pPr eaLnBrk="1" hangingPunct="1">
              <a:spcBef>
                <a:spcPct val="0"/>
              </a:spcBef>
            </a:pPr>
            <a:endParaRPr lang="en-US" sz="1100" dirty="0" smtClean="0">
              <a:latin typeface="Arial" charset="0"/>
              <a:cs typeface="Arial" charset="0"/>
            </a:endParaRPr>
          </a:p>
          <a:p>
            <a:pPr eaLnBrk="1" hangingPunct="1">
              <a:spcBef>
                <a:spcPct val="0"/>
              </a:spcBef>
              <a:spcAft>
                <a:spcPts val="1200"/>
              </a:spcAft>
              <a:buFontTx/>
              <a:buChar char="•"/>
            </a:pPr>
            <a:r>
              <a:rPr lang="en-US" sz="1100" dirty="0" smtClean="0">
                <a:latin typeface="Arial" charset="0"/>
                <a:cs typeface="Arial" charset="0"/>
              </a:rPr>
              <a:t> When I think about evaluation, I feel…</a:t>
            </a:r>
          </a:p>
          <a:p>
            <a:pPr eaLnBrk="1" hangingPunct="1">
              <a:spcBef>
                <a:spcPct val="0"/>
              </a:spcBef>
              <a:spcAft>
                <a:spcPts val="1200"/>
              </a:spcAft>
              <a:buFontTx/>
              <a:buChar char="•"/>
            </a:pPr>
            <a:r>
              <a:rPr lang="en-US" sz="1100" dirty="0" smtClean="0">
                <a:latin typeface="Arial" charset="0"/>
                <a:cs typeface="Arial" charset="0"/>
              </a:rPr>
              <a:t> The challenges of evaluation are…</a:t>
            </a:r>
          </a:p>
          <a:p>
            <a:pPr eaLnBrk="1" hangingPunct="1">
              <a:spcBef>
                <a:spcPct val="0"/>
              </a:spcBef>
              <a:spcAft>
                <a:spcPts val="1200"/>
              </a:spcAft>
              <a:buFontTx/>
              <a:buChar char="•"/>
            </a:pPr>
            <a:r>
              <a:rPr lang="en-US" sz="1100" dirty="0" smtClean="0">
                <a:latin typeface="Arial" charset="0"/>
                <a:cs typeface="Arial" charset="0"/>
              </a:rPr>
              <a:t> The benefits of evaluation are…</a:t>
            </a:r>
          </a:p>
          <a:p>
            <a:pPr eaLnBrk="1" hangingPunct="1">
              <a:spcBef>
                <a:spcPct val="0"/>
              </a:spcBef>
            </a:pPr>
            <a:r>
              <a:rPr lang="en-US" sz="1100" dirty="0" smtClean="0">
                <a:latin typeface="Arial" charset="0"/>
                <a:cs typeface="Arial" charset="0"/>
              </a:rPr>
              <a:t>After 10 minutes, ask for volunteers to share their responses to each statement.</a:t>
            </a:r>
          </a:p>
          <a:p>
            <a:pPr eaLnBrk="1" hangingPunct="1">
              <a:spcBef>
                <a:spcPct val="0"/>
              </a:spcBef>
            </a:pPr>
            <a:endParaRPr lang="en-US" sz="1100" i="1" dirty="0" smtClean="0">
              <a:latin typeface="Arial" charset="0"/>
              <a:cs typeface="Arial" charset="0"/>
            </a:endParaRPr>
          </a:p>
          <a:p>
            <a:pPr eaLnBrk="1" hangingPunct="1">
              <a:spcBef>
                <a:spcPct val="0"/>
              </a:spcBef>
            </a:pPr>
            <a:r>
              <a:rPr lang="en-US" sz="1100" dirty="0" smtClean="0">
                <a:latin typeface="Arial" charset="0"/>
                <a:cs typeface="Arial" charset="0"/>
              </a:rPr>
              <a:t>Acknowledge that many people don’t feel confident or comfortable with evaluation. Make the following points:</a:t>
            </a:r>
          </a:p>
          <a:p>
            <a:pPr eaLnBrk="1" hangingPunct="1">
              <a:spcBef>
                <a:spcPct val="0"/>
              </a:spcBef>
            </a:pPr>
            <a:r>
              <a:rPr lang="en-US" sz="1100" b="1" dirty="0" smtClean="0">
                <a:latin typeface="Arial" charset="0"/>
                <a:cs typeface="Arial" charset="0"/>
              </a:rPr>
              <a:t>This material will provide you with a sense of what’s involved in an evaluation so that you will feel comfortable working with an evaluator and being actively involved in the process of evaluation.</a:t>
            </a:r>
          </a:p>
          <a:p>
            <a:pPr eaLnBrk="1" hangingPunct="1">
              <a:spcBef>
                <a:spcPct val="0"/>
              </a:spcBef>
            </a:pPr>
            <a:endParaRPr lang="en-US" sz="1100" dirty="0" smtClean="0">
              <a:latin typeface="Arial" charset="0"/>
              <a:cs typeface="Arial" charset="0"/>
            </a:endParaRPr>
          </a:p>
          <a:p>
            <a:pPr eaLnBrk="1" hangingPunct="1">
              <a:spcBef>
                <a:spcPct val="0"/>
              </a:spcBef>
            </a:pPr>
            <a:r>
              <a:rPr lang="en-US" sz="1100" dirty="0" smtClean="0">
                <a:latin typeface="Arial" charset="0"/>
                <a:cs typeface="Arial" charset="0"/>
              </a:rPr>
              <a:t>Then shift the discussion to the purpose of evaluation:</a:t>
            </a:r>
          </a:p>
          <a:p>
            <a:pPr eaLnBrk="1" hangingPunct="1">
              <a:spcBef>
                <a:spcPct val="0"/>
              </a:spcBef>
              <a:buFontTx/>
              <a:buChar char="•"/>
            </a:pPr>
            <a:r>
              <a:rPr lang="en-US" sz="1100" b="1" dirty="0" smtClean="0">
                <a:latin typeface="Arial" charset="0"/>
                <a:cs typeface="Arial" charset="0"/>
              </a:rPr>
              <a:t> Evaluation helps to answer questions about substance abuse prevention and health promotion. </a:t>
            </a:r>
            <a:endParaRPr lang="en-US" sz="1100" dirty="0" smtClean="0">
              <a:latin typeface="Arial" charset="0"/>
              <a:cs typeface="Arial" charset="0"/>
            </a:endParaRPr>
          </a:p>
          <a:p>
            <a:pPr eaLnBrk="1" hangingPunct="1">
              <a:spcBef>
                <a:spcPct val="0"/>
              </a:spcBef>
              <a:buFontTx/>
              <a:buChar char="•"/>
            </a:pPr>
            <a:r>
              <a:rPr lang="en-US" sz="1100" b="1" dirty="0" smtClean="0">
                <a:latin typeface="Arial" charset="0"/>
                <a:cs typeface="Arial" charset="0"/>
              </a:rPr>
              <a:t> What interesting questions do you have about an intervention in your communities or that you have worked with in the past?</a:t>
            </a:r>
          </a:p>
          <a:p>
            <a:pPr eaLnBrk="1" hangingPunct="1">
              <a:spcBef>
                <a:spcPct val="0"/>
              </a:spcBef>
            </a:pPr>
            <a:endParaRPr lang="en-US" sz="1000" dirty="0" smtClean="0"/>
          </a:p>
          <a:p>
            <a:pPr eaLnBrk="1" hangingPunct="1">
              <a:spcBef>
                <a:spcPct val="0"/>
              </a:spcBef>
            </a:pPr>
            <a:endParaRPr lang="en-US" sz="1000" dirty="0" smtClean="0"/>
          </a:p>
        </p:txBody>
      </p:sp>
      <p:sp>
        <p:nvSpPr>
          <p:cNvPr id="63492"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E579673-08E5-42D6-9915-B7831E9CEA61}" type="slidenum">
              <a:rPr lang="en-US" sz="1200">
                <a:latin typeface="Calibri" charset="0"/>
              </a:rPr>
              <a:pPr eaLnBrk="1" hangingPunct="1"/>
              <a:t>20</a:t>
            </a:fld>
            <a:endParaRPr lang="en-US" sz="1200">
              <a:latin typeface="Calibri" charset="0"/>
            </a:endParaRPr>
          </a:p>
        </p:txBody>
      </p:sp>
    </p:spTree>
    <p:extLst>
      <p:ext uri="{BB962C8B-B14F-4D97-AF65-F5344CB8AC3E}">
        <p14:creationId xmlns:p14="http://schemas.microsoft.com/office/powerpoint/2010/main" val="34429108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xfrm>
            <a:off x="2119313" y="800100"/>
            <a:ext cx="2771775" cy="207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xfrm>
            <a:off x="701675" y="3098800"/>
            <a:ext cx="560705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smtClean="0">
                <a:latin typeface="Arial"/>
                <a:ea typeface="Calibri"/>
                <a:cs typeface="Times New Roman"/>
              </a:rPr>
              <a:t>Explain that implementation involves </a:t>
            </a:r>
            <a:r>
              <a:rPr lang="en-US" sz="1100" b="1" u="sng" dirty="0" smtClean="0">
                <a:latin typeface="Arial"/>
                <a:ea typeface="Calibri"/>
                <a:cs typeface="Times New Roman"/>
              </a:rPr>
              <a:t>three main tasks</a:t>
            </a:r>
            <a:r>
              <a:rPr lang="en-US" sz="1100" dirty="0" smtClean="0">
                <a:latin typeface="Arial"/>
                <a:ea typeface="Calibri"/>
                <a:cs typeface="Times New Roman"/>
              </a:rPr>
              <a:t>:</a:t>
            </a:r>
            <a:endParaRPr lang="en-US" sz="1100" dirty="0" smtClean="0">
              <a:ea typeface="Calibri"/>
              <a:cs typeface="Times New Roman"/>
            </a:endParaRPr>
          </a:p>
          <a:p>
            <a:pPr marL="224325" indent="-224325">
              <a:buFont typeface="Symbol"/>
              <a:buChar char=""/>
            </a:pPr>
            <a:r>
              <a:rPr lang="en-US" sz="1100" dirty="0" smtClean="0">
                <a:latin typeface="Arial"/>
                <a:ea typeface="Calibri"/>
                <a:cs typeface="Times New Roman"/>
              </a:rPr>
              <a:t>Mobilize support for your efforts and build capacity around implementation.</a:t>
            </a:r>
            <a:endParaRPr lang="en-US" sz="1100" dirty="0" smtClean="0">
              <a:ea typeface="Calibri"/>
              <a:cs typeface="Times New Roman"/>
            </a:endParaRPr>
          </a:p>
          <a:p>
            <a:pPr marL="224325" indent="-224325">
              <a:buFont typeface="Symbol"/>
              <a:buChar char=""/>
            </a:pPr>
            <a:r>
              <a:rPr lang="en-US" sz="1100" dirty="0" smtClean="0">
                <a:latin typeface="Arial"/>
                <a:ea typeface="Calibri"/>
                <a:cs typeface="Times New Roman"/>
              </a:rPr>
              <a:t>Implement evidence-based programs, policies, and practices, paying specific attention to adaptation and fidelity issues.</a:t>
            </a:r>
            <a:endParaRPr lang="en-US" sz="1100" dirty="0" smtClean="0">
              <a:ea typeface="Calibri"/>
              <a:cs typeface="Times New Roman"/>
            </a:endParaRPr>
          </a:p>
          <a:p>
            <a:pPr marL="224325" indent="-224325">
              <a:buFont typeface="Symbol"/>
              <a:buChar char=""/>
            </a:pPr>
            <a:r>
              <a:rPr lang="en-US" sz="1100" dirty="0" smtClean="0">
                <a:latin typeface="Arial"/>
                <a:ea typeface="Calibri"/>
                <a:cs typeface="Times New Roman"/>
              </a:rPr>
              <a:t>Monitor implementation, collect evaluation data, and make mid-course corrections based on what the results show. (This will be addressed in greater detail in Step 5.)</a:t>
            </a:r>
            <a:endParaRPr lang="en-US" sz="1100" dirty="0" smtClean="0">
              <a:ea typeface="Calibri"/>
              <a:cs typeface="Times New Roman"/>
            </a:endParaRPr>
          </a:p>
          <a:p>
            <a:r>
              <a:rPr lang="en-US" sz="1100" dirty="0" smtClean="0">
                <a:latin typeface="Arial"/>
                <a:ea typeface="Calibri"/>
                <a:cs typeface="Times New Roman"/>
              </a:rPr>
              <a:t> </a:t>
            </a:r>
            <a:endParaRPr lang="en-US" sz="1100" dirty="0" smtClean="0">
              <a:ea typeface="Calibri"/>
              <a:cs typeface="Times New Roman"/>
            </a:endParaRPr>
          </a:p>
          <a:p>
            <a:r>
              <a:rPr lang="en-US" sz="1100" b="1" dirty="0" smtClean="0">
                <a:latin typeface="Arial"/>
                <a:ea typeface="Calibri"/>
                <a:cs typeface="Times New Roman"/>
              </a:rPr>
              <a:t>Information Sheet 4.2: Key Tasks of Implementation</a:t>
            </a:r>
            <a:r>
              <a:rPr lang="en-US" sz="1100" dirty="0" smtClean="0">
                <a:latin typeface="Arial"/>
                <a:ea typeface="Calibri"/>
                <a:cs typeface="Times New Roman"/>
              </a:rPr>
              <a:t> provides a description of each of the key tasks.</a:t>
            </a:r>
            <a:endParaRPr lang="en-US" sz="1100" dirty="0" smtClean="0">
              <a:ea typeface="Calibri"/>
              <a:cs typeface="Times New Roman"/>
            </a:endParaRPr>
          </a:p>
          <a:p>
            <a:r>
              <a:rPr lang="en-US" sz="1100" dirty="0" smtClean="0">
                <a:latin typeface="Arial"/>
                <a:ea typeface="Calibri"/>
                <a:cs typeface="Times New Roman"/>
              </a:rPr>
              <a:t> </a:t>
            </a:r>
            <a:endParaRPr lang="en-US" sz="1100" dirty="0" smtClean="0">
              <a:ea typeface="Calibri"/>
              <a:cs typeface="Times New Roman"/>
            </a:endParaRPr>
          </a:p>
          <a:p>
            <a:r>
              <a:rPr lang="en-US" sz="1100" dirty="0" smtClean="0">
                <a:latin typeface="Arial"/>
                <a:ea typeface="Calibri"/>
              </a:rPr>
              <a:t>Relate this to participants’ experiences by asking them to think about something in their personal lives that involves these three tasks when they do it—implement it (e.g., moving from one city another, going on vacation, having a dinner party).</a:t>
            </a:r>
            <a:endParaRPr lang="en-US" sz="1100" dirty="0" smtClean="0">
              <a:latin typeface="Arial"/>
              <a:cs typeface="Arial"/>
            </a:endParaRPr>
          </a:p>
          <a:p>
            <a:pPr>
              <a:spcBef>
                <a:spcPct val="0"/>
              </a:spcBef>
            </a:pPr>
            <a:endParaRPr lang="en-US" altLang="en-US" sz="1100" dirty="0">
              <a:latin typeface="Arial" panose="020B0604020202020204" pitchFamily="34" charset="0"/>
              <a:ea typeface="Calibri" panose="020F0502020204030204" pitchFamily="34" charset="0"/>
              <a:cs typeface="Arial" panose="020B0604020202020204" pitchFamily="34" charset="0"/>
            </a:endParaRPr>
          </a:p>
        </p:txBody>
      </p:sp>
      <p:sp>
        <p:nvSpPr>
          <p:cNvPr id="4403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8154BE9-7D35-42D5-A4D8-98886798323B}" type="slidenum">
              <a:rPr lang="en-US" altLang="en-US" sz="1200">
                <a:latin typeface="Calibri" panose="020F0502020204030204" pitchFamily="34" charset="0"/>
              </a:rPr>
              <a:pPr eaLnBrk="1" hangingPunct="1"/>
              <a:t>21</a:t>
            </a:fld>
            <a:endParaRPr lang="en-US" altLang="en-US" sz="1200">
              <a:latin typeface="Calibri" panose="020F0502020204030204" pitchFamily="34" charset="0"/>
            </a:endParaRPr>
          </a:p>
        </p:txBody>
      </p:sp>
    </p:spTree>
    <p:extLst>
      <p:ext uri="{BB962C8B-B14F-4D97-AF65-F5344CB8AC3E}">
        <p14:creationId xmlns:p14="http://schemas.microsoft.com/office/powerpoint/2010/main" val="606870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2119313" y="542925"/>
            <a:ext cx="2787650" cy="20907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xfrm>
            <a:off x="701675" y="2736850"/>
            <a:ext cx="5607050" cy="6505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sz="1100" dirty="0" smtClean="0">
                <a:latin typeface="Arial"/>
                <a:ea typeface="Calibri"/>
                <a:cs typeface="Arial"/>
              </a:rPr>
              <a:t>Discuss adaptation, and contrast it with fidelity:</a:t>
            </a:r>
          </a:p>
          <a:p>
            <a:r>
              <a:rPr lang="en-US" sz="1100" i="1" dirty="0" smtClean="0">
                <a:latin typeface="Arial"/>
                <a:ea typeface="Calibri"/>
                <a:cs typeface="Arial"/>
              </a:rPr>
              <a:t>Adaptation</a:t>
            </a:r>
            <a:r>
              <a:rPr lang="en-US" sz="1100" dirty="0" smtClean="0">
                <a:latin typeface="Arial"/>
                <a:ea typeface="Calibri"/>
                <a:cs typeface="Arial"/>
              </a:rPr>
              <a:t> refers to how much, and in what ways, a program, policy, or practice is </a:t>
            </a:r>
            <a:r>
              <a:rPr lang="en-US" sz="1100" b="1" u="sng" dirty="0" smtClean="0">
                <a:latin typeface="Arial"/>
                <a:ea typeface="Calibri"/>
                <a:cs typeface="Arial"/>
              </a:rPr>
              <a:t>changed to meet local needs and circumstances.</a:t>
            </a:r>
            <a:endParaRPr lang="en-US" sz="1100" dirty="0" smtClean="0">
              <a:latin typeface="Arial"/>
              <a:ea typeface="Calibri"/>
              <a:cs typeface="Arial"/>
            </a:endParaRPr>
          </a:p>
          <a:p>
            <a:r>
              <a:rPr lang="en-US" sz="1100" dirty="0" smtClean="0">
                <a:latin typeface="Arial"/>
                <a:ea typeface="Calibri"/>
                <a:cs typeface="Arial"/>
              </a:rPr>
              <a:t> </a:t>
            </a:r>
          </a:p>
          <a:p>
            <a:r>
              <a:rPr lang="en-US" sz="1100" dirty="0" smtClean="0">
                <a:latin typeface="Arial"/>
                <a:ea typeface="Calibri"/>
                <a:cs typeface="Arial"/>
              </a:rPr>
              <a:t>Following are two examples of programs being adapted:</a:t>
            </a:r>
          </a:p>
          <a:p>
            <a:pPr marL="224325" indent="-224325">
              <a:buFont typeface="+mj-lt"/>
              <a:buAutoNum type="arabicPeriod"/>
            </a:pPr>
            <a:r>
              <a:rPr lang="en-US" sz="1100" dirty="0" smtClean="0">
                <a:latin typeface="Arial"/>
                <a:ea typeface="Calibri"/>
                <a:cs typeface="Arial"/>
              </a:rPr>
              <a:t>There isn’t enough money or staff time to conduct the required 8 classroom-based education sessions for a specific program, so only 6 sessions are held. </a:t>
            </a:r>
          </a:p>
          <a:p>
            <a:pPr marL="224325" indent="-224325">
              <a:buFont typeface="+mj-lt"/>
              <a:buAutoNum type="arabicPeriod"/>
            </a:pPr>
            <a:r>
              <a:rPr lang="en-US" sz="1100" dirty="0" smtClean="0">
                <a:latin typeface="Arial"/>
                <a:ea typeface="Calibri"/>
                <a:cs typeface="Arial"/>
              </a:rPr>
              <a:t>The focus population is different from the population that the program was originally developed for or on which the program evaluation is based. The following illustrates the need for a cultural adaptation of an intervention:</a:t>
            </a:r>
          </a:p>
          <a:p>
            <a:pPr marL="224325"/>
            <a:r>
              <a:rPr lang="en-US" sz="1100" b="1" u="sng" dirty="0" smtClean="0">
                <a:latin typeface="Arial"/>
                <a:ea typeface="Calibri"/>
                <a:cs typeface="Arial"/>
              </a:rPr>
              <a:t>Latino store owners</a:t>
            </a:r>
            <a:endParaRPr lang="en-US" sz="1100" dirty="0" smtClean="0">
              <a:latin typeface="Arial"/>
              <a:ea typeface="Calibri"/>
              <a:cs typeface="Arial"/>
            </a:endParaRPr>
          </a:p>
          <a:p>
            <a:pPr marL="224325"/>
            <a:r>
              <a:rPr lang="en-US" sz="1100" dirty="0" smtClean="0">
                <a:latin typeface="Arial"/>
                <a:ea typeface="Calibri"/>
                <a:cs typeface="Arial"/>
              </a:rPr>
              <a:t>A community decides to implement a merchant education program as a way to reduce youth access to alcohol. The community identifies an evidence-based program for alcohol vendors that was evaluated in a region of the country where most of the alcohol vendors are white. But most of the liquor store owners in </a:t>
            </a:r>
            <a:r>
              <a:rPr lang="en-US" sz="1100" i="1" dirty="0" smtClean="0">
                <a:latin typeface="Arial"/>
                <a:ea typeface="Calibri"/>
                <a:cs typeface="Arial"/>
              </a:rPr>
              <a:t>this</a:t>
            </a:r>
            <a:r>
              <a:rPr lang="en-US" sz="1100" dirty="0" smtClean="0">
                <a:latin typeface="Arial"/>
                <a:ea typeface="Calibri"/>
                <a:cs typeface="Arial"/>
              </a:rPr>
              <a:t> community are Latino. For the program to work, the community will need to do more than translate the existing program into Spanish. The community will also need to identify and address differences in cultural attitudes toward underage drinking that characterize the Latino audience. </a:t>
            </a:r>
          </a:p>
          <a:p>
            <a:r>
              <a:rPr lang="en-US" sz="1100" dirty="0" smtClean="0">
                <a:latin typeface="Arial"/>
                <a:ea typeface="Calibri"/>
                <a:cs typeface="Arial"/>
              </a:rPr>
              <a:t> </a:t>
            </a:r>
          </a:p>
          <a:p>
            <a:r>
              <a:rPr lang="en-US" sz="1100" dirty="0" smtClean="0">
                <a:latin typeface="Arial"/>
                <a:ea typeface="Calibri"/>
                <a:cs typeface="Arial"/>
              </a:rPr>
              <a:t>Discuss the pros and cons of making any changes or adaptations to an intervention, for example:</a:t>
            </a:r>
          </a:p>
          <a:p>
            <a:pPr marL="224325" indent="-224325">
              <a:buFont typeface="Symbol"/>
              <a:buChar char=""/>
            </a:pPr>
            <a:r>
              <a:rPr lang="en-US" sz="1100" dirty="0" smtClean="0">
                <a:latin typeface="Arial"/>
                <a:ea typeface="Calibri"/>
                <a:cs typeface="Arial"/>
              </a:rPr>
              <a:t>Pro – The adaptation will fit with the culture of the population.</a:t>
            </a:r>
          </a:p>
          <a:p>
            <a:pPr marL="224325" indent="-224325">
              <a:buFont typeface="Symbol"/>
              <a:buChar char=""/>
            </a:pPr>
            <a:r>
              <a:rPr lang="en-US" sz="1100" dirty="0" smtClean="0">
                <a:latin typeface="Arial"/>
                <a:ea typeface="Calibri"/>
                <a:cs typeface="Arial"/>
              </a:rPr>
              <a:t>Con – The adaptation can impact the outcomes when the guidelines for implementing a specific program are changed.</a:t>
            </a:r>
          </a:p>
          <a:p>
            <a:r>
              <a:rPr lang="en-US" sz="1100" dirty="0" smtClean="0">
                <a:latin typeface="Arial"/>
                <a:ea typeface="Calibri"/>
                <a:cs typeface="Arial"/>
              </a:rPr>
              <a:t> </a:t>
            </a:r>
          </a:p>
          <a:p>
            <a:r>
              <a:rPr lang="en-US" sz="1100" dirty="0" smtClean="0">
                <a:latin typeface="Arial"/>
                <a:ea typeface="Calibri"/>
                <a:cs typeface="Arial"/>
              </a:rPr>
              <a:t>Summarize as follows:</a:t>
            </a:r>
          </a:p>
          <a:p>
            <a:pPr marL="224325" indent="-224325">
              <a:buFont typeface="Symbol"/>
              <a:buChar char=""/>
            </a:pPr>
            <a:r>
              <a:rPr lang="en-US" sz="1100" dirty="0" smtClean="0">
                <a:latin typeface="Arial"/>
                <a:ea typeface="Calibri"/>
                <a:cs typeface="Arial"/>
              </a:rPr>
              <a:t>Be aware that any time you change or adapt an intervention from how it was originally designed, you may </a:t>
            </a:r>
            <a:r>
              <a:rPr lang="en-US" sz="1100" b="1" u="sng" dirty="0" smtClean="0">
                <a:latin typeface="Arial"/>
                <a:ea typeface="Calibri"/>
                <a:cs typeface="Arial"/>
              </a:rPr>
              <a:t>compromise the outcomes</a:t>
            </a:r>
            <a:r>
              <a:rPr lang="en-US" sz="1100" dirty="0" smtClean="0">
                <a:latin typeface="Arial"/>
                <a:ea typeface="Calibri"/>
                <a:cs typeface="Arial"/>
              </a:rPr>
              <a:t>. Therefore, adaptation may affect whether or not you are able to achieve the results you had anticipated.</a:t>
            </a:r>
            <a:r>
              <a:rPr lang="en-US" sz="1100" b="1" u="sng" dirty="0" smtClean="0">
                <a:latin typeface="Arial"/>
                <a:ea typeface="Calibri"/>
                <a:cs typeface="Arial"/>
              </a:rPr>
              <a:t> </a:t>
            </a:r>
            <a:endParaRPr lang="en-US" sz="1100" dirty="0" smtClean="0">
              <a:latin typeface="Arial"/>
              <a:ea typeface="Calibri"/>
              <a:cs typeface="Arial"/>
            </a:endParaRPr>
          </a:p>
          <a:p>
            <a:pPr marL="224325" indent="-224325">
              <a:buFont typeface="Symbol"/>
              <a:buChar char=""/>
            </a:pPr>
            <a:r>
              <a:rPr lang="en-US" sz="1100" b="1" u="sng" dirty="0" smtClean="0">
                <a:latin typeface="Arial"/>
                <a:ea typeface="Calibri"/>
                <a:cs typeface="Arial"/>
              </a:rPr>
              <a:t>Balancing fidelity with adaptation can be tricky</a:t>
            </a:r>
            <a:r>
              <a:rPr lang="en-US" sz="1100" dirty="0" smtClean="0">
                <a:latin typeface="Arial"/>
                <a:ea typeface="Calibri"/>
                <a:cs typeface="Arial"/>
              </a:rPr>
              <a:t>. It is best to </a:t>
            </a:r>
            <a:r>
              <a:rPr lang="en-US" sz="1100" b="1" u="sng" dirty="0" smtClean="0">
                <a:latin typeface="Arial"/>
                <a:ea typeface="Calibri"/>
                <a:cs typeface="Arial"/>
              </a:rPr>
              <a:t>work with the developer of the prevention program </a:t>
            </a:r>
            <a:r>
              <a:rPr lang="en-US" sz="1100" dirty="0" smtClean="0">
                <a:latin typeface="Arial"/>
                <a:ea typeface="Calibri"/>
                <a:cs typeface="Arial"/>
              </a:rPr>
              <a:t>when you want to make adaptations to it. </a:t>
            </a:r>
          </a:p>
          <a:p>
            <a:r>
              <a:rPr lang="en-US" sz="1100" dirty="0" smtClean="0">
                <a:latin typeface="Arial"/>
                <a:ea typeface="Calibri"/>
                <a:cs typeface="Arial"/>
              </a:rPr>
              <a:t> </a:t>
            </a:r>
          </a:p>
          <a:p>
            <a:r>
              <a:rPr lang="en-US" sz="1100" dirty="0" smtClean="0">
                <a:latin typeface="Arial"/>
                <a:ea typeface="Calibri"/>
                <a:cs typeface="Arial"/>
              </a:rPr>
              <a:t>Refer participants </a:t>
            </a:r>
            <a:r>
              <a:rPr lang="en-US" sz="1100" b="1" dirty="0" smtClean="0">
                <a:latin typeface="Arial"/>
                <a:ea typeface="Calibri"/>
                <a:cs typeface="Arial"/>
              </a:rPr>
              <a:t>to Information Sheet 4.3: Guidelines for Adaptation</a:t>
            </a:r>
            <a:r>
              <a:rPr lang="en-US" sz="1100" dirty="0" smtClean="0">
                <a:latin typeface="Arial"/>
                <a:ea typeface="Calibri"/>
                <a:cs typeface="Arial"/>
              </a:rPr>
              <a:t> for more information about adapting interventions. If there is time you may want to review this handout.</a:t>
            </a:r>
            <a:endParaRPr lang="en-US" sz="1100" dirty="0" smtClean="0">
              <a:latin typeface="Arial"/>
              <a:cs typeface="Arial"/>
            </a:endParaRPr>
          </a:p>
          <a:p>
            <a:pPr>
              <a:spcBef>
                <a:spcPct val="0"/>
              </a:spcBef>
            </a:pPr>
            <a:r>
              <a:rPr lang="en-US" altLang="en-US" sz="1100" dirty="0">
                <a:latin typeface="Arial" panose="020B0604020202020204" pitchFamily="34" charset="0"/>
                <a:ea typeface="Calibri" panose="020F0502020204030204" pitchFamily="34" charset="0"/>
                <a:cs typeface="Arial" panose="020B0604020202020204" pitchFamily="34" charset="0"/>
              </a:rPr>
              <a:t> </a:t>
            </a:r>
          </a:p>
          <a:p>
            <a:pPr>
              <a:spcBef>
                <a:spcPct val="0"/>
              </a:spcBef>
            </a:pPr>
            <a:r>
              <a:rPr lang="en-US" altLang="en-US" sz="1100" dirty="0">
                <a:latin typeface="Arial" panose="020B0604020202020204" pitchFamily="34" charset="0"/>
                <a:ea typeface="Calibri" panose="020F0502020204030204" pitchFamily="34" charset="0"/>
                <a:cs typeface="Arial" panose="020B0604020202020204" pitchFamily="34" charset="0"/>
              </a:rPr>
              <a:t>Summarize as follows:</a:t>
            </a:r>
          </a:p>
          <a:p>
            <a:pPr>
              <a:spcBef>
                <a:spcPct val="0"/>
              </a:spcBef>
              <a:buFont typeface="Symbol" panose="05050102010706020507" pitchFamily="18" charset="2"/>
              <a:buChar char=""/>
            </a:pPr>
            <a:r>
              <a:rPr lang="en-US" altLang="en-US" sz="1100" dirty="0">
                <a:latin typeface="Arial" panose="020B0604020202020204" pitchFamily="34" charset="0"/>
                <a:ea typeface="Calibri" panose="020F0502020204030204" pitchFamily="34" charset="0"/>
                <a:cs typeface="Arial" panose="020B0604020202020204" pitchFamily="34" charset="0"/>
              </a:rPr>
              <a:t>Be aware that any time you change or adapt an intervention from how it was originally designed, you may </a:t>
            </a:r>
            <a:r>
              <a:rPr lang="en-US" altLang="en-US" sz="1100" b="1" u="sng" dirty="0">
                <a:latin typeface="Arial" panose="020B0604020202020204" pitchFamily="34" charset="0"/>
                <a:ea typeface="Calibri" panose="020F0502020204030204" pitchFamily="34" charset="0"/>
                <a:cs typeface="Arial" panose="020B0604020202020204" pitchFamily="34" charset="0"/>
              </a:rPr>
              <a:t>compromise the outcomes</a:t>
            </a:r>
            <a:r>
              <a:rPr lang="en-US" altLang="en-US" sz="1100" dirty="0">
                <a:latin typeface="Arial" panose="020B0604020202020204" pitchFamily="34" charset="0"/>
                <a:ea typeface="Calibri" panose="020F0502020204030204" pitchFamily="34" charset="0"/>
                <a:cs typeface="Arial" panose="020B0604020202020204" pitchFamily="34" charset="0"/>
              </a:rPr>
              <a:t>. Therefore, adaptation may affect whether or not you are able to achieve the results you had anticipated.</a:t>
            </a:r>
            <a:r>
              <a:rPr lang="en-US" altLang="en-US" sz="1100" b="1" u="sng" dirty="0">
                <a:latin typeface="Arial" panose="020B0604020202020204" pitchFamily="34" charset="0"/>
                <a:ea typeface="Calibri" panose="020F0502020204030204" pitchFamily="34" charset="0"/>
                <a:cs typeface="Arial" panose="020B0604020202020204" pitchFamily="34" charset="0"/>
              </a:rPr>
              <a:t> </a:t>
            </a:r>
            <a:endParaRPr lang="en-US" altLang="en-US" sz="1100" dirty="0">
              <a:latin typeface="Arial" panose="020B0604020202020204" pitchFamily="34" charset="0"/>
              <a:ea typeface="Calibri" panose="020F0502020204030204" pitchFamily="34" charset="0"/>
              <a:cs typeface="Arial" panose="020B0604020202020204" pitchFamily="34" charset="0"/>
            </a:endParaRPr>
          </a:p>
          <a:p>
            <a:pPr>
              <a:spcBef>
                <a:spcPct val="0"/>
              </a:spcBef>
              <a:buFont typeface="Symbol" panose="05050102010706020507" pitchFamily="18" charset="2"/>
              <a:buChar char=""/>
            </a:pPr>
            <a:r>
              <a:rPr lang="en-US" altLang="en-US" sz="1100" b="1" u="sng" dirty="0">
                <a:latin typeface="Arial" panose="020B0604020202020204" pitchFamily="34" charset="0"/>
                <a:ea typeface="Calibri" panose="020F0502020204030204" pitchFamily="34" charset="0"/>
                <a:cs typeface="Arial" panose="020B0604020202020204" pitchFamily="34" charset="0"/>
              </a:rPr>
              <a:t>Balancing fidelity with adaptation can be tricky</a:t>
            </a:r>
            <a:r>
              <a:rPr lang="en-US" altLang="en-US" sz="1100" dirty="0">
                <a:latin typeface="Arial" panose="020B0604020202020204" pitchFamily="34" charset="0"/>
                <a:ea typeface="Calibri" panose="020F0502020204030204" pitchFamily="34" charset="0"/>
                <a:cs typeface="Arial" panose="020B0604020202020204" pitchFamily="34" charset="0"/>
              </a:rPr>
              <a:t>. It is best to </a:t>
            </a:r>
            <a:r>
              <a:rPr lang="en-US" altLang="en-US" sz="1100" b="1" u="sng" dirty="0">
                <a:latin typeface="Arial" panose="020B0604020202020204" pitchFamily="34" charset="0"/>
                <a:ea typeface="Calibri" panose="020F0502020204030204" pitchFamily="34" charset="0"/>
                <a:cs typeface="Arial" panose="020B0604020202020204" pitchFamily="34" charset="0"/>
              </a:rPr>
              <a:t>work with the developer of the prevention program </a:t>
            </a:r>
            <a:r>
              <a:rPr lang="en-US" altLang="en-US" sz="1100" dirty="0">
                <a:latin typeface="Arial" panose="020B0604020202020204" pitchFamily="34" charset="0"/>
                <a:ea typeface="Calibri" panose="020F0502020204030204" pitchFamily="34" charset="0"/>
                <a:cs typeface="Arial" panose="020B0604020202020204" pitchFamily="34" charset="0"/>
              </a:rPr>
              <a:t>when you want to make adaptations to it. </a:t>
            </a:r>
          </a:p>
          <a:p>
            <a:pPr>
              <a:spcBef>
                <a:spcPct val="0"/>
              </a:spcBef>
            </a:pPr>
            <a:r>
              <a:rPr lang="en-US" altLang="en-US" sz="1100" dirty="0">
                <a:latin typeface="Arial" panose="020B0604020202020204" pitchFamily="34" charset="0"/>
                <a:ea typeface="Calibri" panose="020F0502020204030204" pitchFamily="34" charset="0"/>
                <a:cs typeface="Arial" panose="020B0604020202020204" pitchFamily="34" charset="0"/>
              </a:rPr>
              <a:t> </a:t>
            </a:r>
          </a:p>
          <a:p>
            <a:r>
              <a:rPr lang="en-US" altLang="en-US" sz="1100" dirty="0">
                <a:latin typeface="Arial" panose="020B0604020202020204" pitchFamily="34" charset="0"/>
                <a:ea typeface="Calibri" panose="020F0502020204030204" pitchFamily="34" charset="0"/>
                <a:cs typeface="Arial" panose="020B0604020202020204" pitchFamily="34" charset="0"/>
              </a:rPr>
              <a:t>Refer participants </a:t>
            </a:r>
            <a:r>
              <a:rPr lang="en-US" altLang="en-US" sz="1100" b="1" dirty="0">
                <a:latin typeface="Arial" panose="020B0604020202020204" pitchFamily="34" charset="0"/>
                <a:ea typeface="Calibri" panose="020F0502020204030204" pitchFamily="34" charset="0"/>
                <a:cs typeface="Arial" panose="020B0604020202020204" pitchFamily="34" charset="0"/>
              </a:rPr>
              <a:t>to Information Sheet </a:t>
            </a:r>
            <a:r>
              <a:rPr lang="en-US" altLang="en-US" sz="1100" b="1" dirty="0" smtClean="0">
                <a:latin typeface="Arial" panose="020B0604020202020204" pitchFamily="34" charset="0"/>
                <a:ea typeface="Calibri" panose="020F0502020204030204" pitchFamily="34" charset="0"/>
                <a:cs typeface="Arial" panose="020B0604020202020204" pitchFamily="34" charset="0"/>
              </a:rPr>
              <a:t>4.2: </a:t>
            </a:r>
            <a:r>
              <a:rPr lang="en-US" altLang="en-US" sz="1100" b="1" dirty="0">
                <a:latin typeface="Arial" panose="020B0604020202020204" pitchFamily="34" charset="0"/>
                <a:ea typeface="Calibri" panose="020F0502020204030204" pitchFamily="34" charset="0"/>
                <a:cs typeface="Arial" panose="020B0604020202020204" pitchFamily="34" charset="0"/>
              </a:rPr>
              <a:t>Guidelines for Adaptation</a:t>
            </a:r>
            <a:r>
              <a:rPr lang="en-US" altLang="en-US" sz="1100" dirty="0">
                <a:latin typeface="Arial" panose="020B0604020202020204" pitchFamily="34" charset="0"/>
                <a:ea typeface="Calibri" panose="020F0502020204030204" pitchFamily="34" charset="0"/>
                <a:cs typeface="Arial" panose="020B0604020202020204" pitchFamily="34" charset="0"/>
              </a:rPr>
              <a:t> for more information about adapting interventions. If there is time you may want to review this handout.</a:t>
            </a:r>
            <a:endParaRPr lang="en-US" altLang="en-US" sz="1100" dirty="0">
              <a:latin typeface="Arial" panose="020B0604020202020204" pitchFamily="34" charset="0"/>
              <a:cs typeface="Arial" panose="020B0604020202020204" pitchFamily="34" charset="0"/>
            </a:endParaRPr>
          </a:p>
        </p:txBody>
      </p:sp>
      <p:sp>
        <p:nvSpPr>
          <p:cNvPr id="5017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1A83923-DE38-429C-9DF5-AB0674AC7EF0}" type="slidenum">
              <a:rPr lang="en-US" altLang="en-US" sz="1200">
                <a:latin typeface="Calibri" panose="020F0502020204030204" pitchFamily="34" charset="0"/>
              </a:rPr>
              <a:pPr eaLnBrk="1" hangingPunct="1"/>
              <a:t>22</a:t>
            </a:fld>
            <a:endParaRPr lang="en-US" altLang="en-US" sz="1200">
              <a:latin typeface="Calibri" panose="020F0502020204030204" pitchFamily="34" charset="0"/>
            </a:endParaRPr>
          </a:p>
        </p:txBody>
      </p:sp>
    </p:spTree>
    <p:extLst>
      <p:ext uri="{BB962C8B-B14F-4D97-AF65-F5344CB8AC3E}">
        <p14:creationId xmlns:p14="http://schemas.microsoft.com/office/powerpoint/2010/main" val="3809115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bwMode="auto">
          <a:xfrm>
            <a:off x="2065338" y="685800"/>
            <a:ext cx="2743200" cy="2057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xfrm>
            <a:off x="685800" y="2980267"/>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100" dirty="0" smtClean="0">
                <a:latin typeface="Arial" charset="0"/>
                <a:cs typeface="Arial" charset="0"/>
              </a:rPr>
              <a:t>Introduce “Step 5: Evaluation” and ask participants to share their responses to these statements at their tables (you may want to write the statements on easel paper):</a:t>
            </a:r>
          </a:p>
          <a:p>
            <a:pPr eaLnBrk="1" hangingPunct="1">
              <a:spcBef>
                <a:spcPct val="0"/>
              </a:spcBef>
            </a:pPr>
            <a:endParaRPr lang="en-US" sz="1100" dirty="0" smtClean="0">
              <a:latin typeface="Arial" charset="0"/>
              <a:cs typeface="Arial" charset="0"/>
            </a:endParaRPr>
          </a:p>
          <a:p>
            <a:pPr eaLnBrk="1" hangingPunct="1">
              <a:spcBef>
                <a:spcPct val="0"/>
              </a:spcBef>
              <a:spcAft>
                <a:spcPts val="1200"/>
              </a:spcAft>
              <a:buFontTx/>
              <a:buChar char="•"/>
            </a:pPr>
            <a:r>
              <a:rPr lang="en-US" sz="1100" dirty="0" smtClean="0">
                <a:latin typeface="Arial" charset="0"/>
                <a:cs typeface="Arial" charset="0"/>
              </a:rPr>
              <a:t> When I think about evaluation, I feel…</a:t>
            </a:r>
          </a:p>
          <a:p>
            <a:pPr eaLnBrk="1" hangingPunct="1">
              <a:spcBef>
                <a:spcPct val="0"/>
              </a:spcBef>
              <a:spcAft>
                <a:spcPts val="1200"/>
              </a:spcAft>
              <a:buFontTx/>
              <a:buChar char="•"/>
            </a:pPr>
            <a:r>
              <a:rPr lang="en-US" sz="1100" dirty="0" smtClean="0">
                <a:latin typeface="Arial" charset="0"/>
                <a:cs typeface="Arial" charset="0"/>
              </a:rPr>
              <a:t> The challenges of evaluation are…</a:t>
            </a:r>
          </a:p>
          <a:p>
            <a:pPr eaLnBrk="1" hangingPunct="1">
              <a:spcBef>
                <a:spcPct val="0"/>
              </a:spcBef>
              <a:spcAft>
                <a:spcPts val="1200"/>
              </a:spcAft>
              <a:buFontTx/>
              <a:buChar char="•"/>
            </a:pPr>
            <a:r>
              <a:rPr lang="en-US" sz="1100" dirty="0" smtClean="0">
                <a:latin typeface="Arial" charset="0"/>
                <a:cs typeface="Arial" charset="0"/>
              </a:rPr>
              <a:t> The benefits of evaluation are…</a:t>
            </a:r>
          </a:p>
          <a:p>
            <a:pPr eaLnBrk="1" hangingPunct="1">
              <a:spcBef>
                <a:spcPct val="0"/>
              </a:spcBef>
            </a:pPr>
            <a:r>
              <a:rPr lang="en-US" sz="1100" dirty="0" smtClean="0">
                <a:latin typeface="Arial" charset="0"/>
                <a:cs typeface="Arial" charset="0"/>
              </a:rPr>
              <a:t>After 10 minutes, ask for volunteers to share their responses to each statement.</a:t>
            </a:r>
          </a:p>
          <a:p>
            <a:pPr eaLnBrk="1" hangingPunct="1">
              <a:spcBef>
                <a:spcPct val="0"/>
              </a:spcBef>
            </a:pPr>
            <a:endParaRPr lang="en-US" sz="1100" i="1" dirty="0" smtClean="0">
              <a:latin typeface="Arial" charset="0"/>
              <a:cs typeface="Arial" charset="0"/>
            </a:endParaRPr>
          </a:p>
          <a:p>
            <a:pPr eaLnBrk="1" hangingPunct="1">
              <a:spcBef>
                <a:spcPct val="0"/>
              </a:spcBef>
            </a:pPr>
            <a:r>
              <a:rPr lang="en-US" sz="1100" dirty="0" smtClean="0">
                <a:latin typeface="Arial" charset="0"/>
                <a:cs typeface="Arial" charset="0"/>
              </a:rPr>
              <a:t>Acknowledge that </a:t>
            </a:r>
            <a:r>
              <a:rPr lang="en-US" sz="1100" b="1" u="sng" dirty="0" smtClean="0">
                <a:latin typeface="Arial" charset="0"/>
                <a:cs typeface="Arial" charset="0"/>
              </a:rPr>
              <a:t>many people don’t feel confident or comfortable with evaluation</a:t>
            </a:r>
            <a:r>
              <a:rPr lang="en-US" sz="1100" dirty="0" smtClean="0">
                <a:latin typeface="Arial" charset="0"/>
                <a:cs typeface="Arial" charset="0"/>
              </a:rPr>
              <a:t>. Make the following points:</a:t>
            </a:r>
          </a:p>
          <a:p>
            <a:pPr eaLnBrk="1" hangingPunct="1">
              <a:spcBef>
                <a:spcPct val="0"/>
              </a:spcBef>
            </a:pPr>
            <a:r>
              <a:rPr lang="en-US" sz="1100" dirty="0" smtClean="0">
                <a:latin typeface="Arial" charset="0"/>
                <a:cs typeface="Arial" charset="0"/>
              </a:rPr>
              <a:t>This material will provide you with a sense of what’s involved in an evaluation so that you will feel comfortable working with an evaluator and being actively involved in the process of evaluation.</a:t>
            </a:r>
          </a:p>
          <a:p>
            <a:pPr eaLnBrk="1" hangingPunct="1">
              <a:spcBef>
                <a:spcPct val="0"/>
              </a:spcBef>
            </a:pPr>
            <a:endParaRPr lang="en-US" sz="1100" dirty="0" smtClean="0">
              <a:latin typeface="Arial" charset="0"/>
              <a:cs typeface="Arial" charset="0"/>
            </a:endParaRPr>
          </a:p>
          <a:p>
            <a:pPr eaLnBrk="1" hangingPunct="1">
              <a:spcBef>
                <a:spcPct val="0"/>
              </a:spcBef>
            </a:pPr>
            <a:r>
              <a:rPr lang="en-US" sz="1100" dirty="0" smtClean="0">
                <a:latin typeface="Arial" charset="0"/>
                <a:cs typeface="Arial" charset="0"/>
              </a:rPr>
              <a:t>Then shift the discussion to the</a:t>
            </a:r>
            <a:r>
              <a:rPr lang="en-US" sz="1100" b="1" u="sng" dirty="0" smtClean="0">
                <a:latin typeface="Arial" charset="0"/>
                <a:cs typeface="Arial" charset="0"/>
              </a:rPr>
              <a:t> purpose of evaluation</a:t>
            </a:r>
            <a:r>
              <a:rPr lang="en-US" sz="1100" dirty="0" smtClean="0">
                <a:latin typeface="Arial" charset="0"/>
                <a:cs typeface="Arial" charset="0"/>
              </a:rPr>
              <a:t>:</a:t>
            </a:r>
          </a:p>
          <a:p>
            <a:pPr eaLnBrk="1" hangingPunct="1">
              <a:spcBef>
                <a:spcPct val="0"/>
              </a:spcBef>
              <a:buFontTx/>
              <a:buChar char="•"/>
            </a:pPr>
            <a:r>
              <a:rPr lang="en-US" sz="1100" dirty="0" smtClean="0">
                <a:latin typeface="Arial" charset="0"/>
                <a:cs typeface="Arial" charset="0"/>
              </a:rPr>
              <a:t> Evaluation helps to answer questions about substance abuse prevention and health promotion. </a:t>
            </a:r>
          </a:p>
          <a:p>
            <a:pPr eaLnBrk="1" hangingPunct="1">
              <a:spcBef>
                <a:spcPct val="0"/>
              </a:spcBef>
              <a:buFontTx/>
              <a:buChar char="•"/>
            </a:pPr>
            <a:endParaRPr lang="en-US" sz="1100" dirty="0" smtClean="0">
              <a:latin typeface="Arial" charset="0"/>
              <a:cs typeface="Arial" charset="0"/>
            </a:endParaRPr>
          </a:p>
          <a:p>
            <a:pPr eaLnBrk="1" hangingPunct="1">
              <a:spcBef>
                <a:spcPct val="0"/>
              </a:spcBef>
            </a:pPr>
            <a:r>
              <a:rPr lang="en-US" sz="1100" dirty="0" smtClean="0">
                <a:latin typeface="Arial" charset="0"/>
                <a:cs typeface="Arial" charset="0"/>
              </a:rPr>
              <a:t>As a segue</a:t>
            </a:r>
            <a:r>
              <a:rPr lang="en-US" sz="1100" baseline="0" dirty="0" smtClean="0">
                <a:latin typeface="Arial" charset="0"/>
                <a:cs typeface="Arial" charset="0"/>
              </a:rPr>
              <a:t> to the next slide, a</a:t>
            </a:r>
            <a:r>
              <a:rPr lang="en-US" sz="1100" dirty="0" smtClean="0">
                <a:latin typeface="Arial" charset="0"/>
                <a:cs typeface="Arial" charset="0"/>
              </a:rPr>
              <a:t>sk participants if they have any questions about an intervention in their communities or that they have worked on in the past. </a:t>
            </a:r>
          </a:p>
          <a:p>
            <a:pPr eaLnBrk="1" hangingPunct="1">
              <a:spcBef>
                <a:spcPct val="0"/>
              </a:spcBef>
            </a:pPr>
            <a:endParaRPr lang="en-US" sz="1000" dirty="0" smtClean="0"/>
          </a:p>
          <a:p>
            <a:pPr eaLnBrk="1" hangingPunct="1">
              <a:spcBef>
                <a:spcPct val="0"/>
              </a:spcBef>
            </a:pPr>
            <a:endParaRPr lang="en-US" sz="1000" dirty="0" smtClean="0"/>
          </a:p>
        </p:txBody>
      </p:sp>
      <p:sp>
        <p:nvSpPr>
          <p:cNvPr id="63492"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E579673-08E5-42D6-9915-B7831E9CEA61}" type="slidenum">
              <a:rPr lang="en-US" sz="1200">
                <a:latin typeface="Calibri" charset="0"/>
              </a:rPr>
              <a:pPr eaLnBrk="1" hangingPunct="1"/>
              <a:t>23</a:t>
            </a:fld>
            <a:endParaRPr lang="en-US" sz="1200">
              <a:latin typeface="Calibri" charset="0"/>
            </a:endParaRPr>
          </a:p>
        </p:txBody>
      </p:sp>
    </p:spTree>
    <p:extLst>
      <p:ext uri="{BB962C8B-B14F-4D97-AF65-F5344CB8AC3E}">
        <p14:creationId xmlns:p14="http://schemas.microsoft.com/office/powerpoint/2010/main" val="3596156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bwMode="auto">
          <a:xfrm>
            <a:off x="2117725" y="611188"/>
            <a:ext cx="2790825" cy="2092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Rectangle 3"/>
          <p:cNvSpPr>
            <a:spLocks noGrp="1" noChangeArrowheads="1"/>
          </p:cNvSpPr>
          <p:nvPr>
            <p:ph type="body" idx="1"/>
          </p:nvPr>
        </p:nvSpPr>
        <p:spPr bwMode="auto">
          <a:xfrm>
            <a:off x="701675" y="2892425"/>
            <a:ext cx="5607050" cy="6302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b="1" u="sng" dirty="0" smtClean="0">
                <a:latin typeface="Arial"/>
                <a:ea typeface="Calibri"/>
                <a:cs typeface="Arial"/>
              </a:rPr>
              <a:t>Connect long-term and short-term outcomes to a logic model</a:t>
            </a:r>
            <a:r>
              <a:rPr lang="en-US" sz="1100" dirty="0" smtClean="0">
                <a:latin typeface="Arial"/>
                <a:ea typeface="Calibri"/>
                <a:cs typeface="Arial"/>
              </a:rPr>
              <a:t> and comprehensive plan:</a:t>
            </a:r>
          </a:p>
          <a:p>
            <a:pPr marL="224325" indent="-224325">
              <a:buFont typeface="Symbol"/>
              <a:buChar char=""/>
            </a:pPr>
            <a:r>
              <a:rPr lang="en-US" sz="1100" dirty="0" smtClean="0">
                <a:latin typeface="Arial"/>
                <a:ea typeface="Calibri"/>
                <a:cs typeface="Arial"/>
              </a:rPr>
              <a:t>A community will need to identify the long-term and short-term outcomes they hope to achieve with their overall comprehensive plan as well as for each intervention. What do they hope will occur in the short and long term? </a:t>
            </a:r>
          </a:p>
          <a:p>
            <a:pPr marL="224325" indent="-224325">
              <a:buFont typeface="Symbol"/>
              <a:buChar char=""/>
            </a:pPr>
            <a:r>
              <a:rPr lang="en-US" sz="1100" dirty="0" smtClean="0">
                <a:latin typeface="Arial"/>
                <a:ea typeface="Calibri"/>
                <a:cs typeface="Arial"/>
              </a:rPr>
              <a:t>Remember that if the prevention intervention does not address the underlying risk and protective factors that influence the targeted substance abuse problem, then it is unlikely to produce positive outcomes or changes in that problem. </a:t>
            </a:r>
          </a:p>
          <a:p>
            <a:r>
              <a:rPr lang="en-US" sz="1100" dirty="0" smtClean="0">
                <a:latin typeface="Arial"/>
                <a:ea typeface="Calibri"/>
                <a:cs typeface="Arial"/>
              </a:rPr>
              <a:t> </a:t>
            </a:r>
          </a:p>
          <a:p>
            <a:r>
              <a:rPr lang="en-US" sz="1100" b="1" u="sng" dirty="0" smtClean="0">
                <a:latin typeface="Arial"/>
                <a:ea typeface="Calibri"/>
                <a:cs typeface="Arial"/>
              </a:rPr>
              <a:t>Describe long-term outcomes:</a:t>
            </a:r>
            <a:endParaRPr lang="en-US" sz="1100" dirty="0" smtClean="0">
              <a:latin typeface="Arial"/>
              <a:ea typeface="Calibri"/>
              <a:cs typeface="Arial"/>
            </a:endParaRPr>
          </a:p>
          <a:p>
            <a:pPr marL="224325" indent="-224325">
              <a:buFont typeface="Symbol"/>
              <a:buChar char=""/>
            </a:pPr>
            <a:r>
              <a:rPr lang="en-US" sz="1100" dirty="0" smtClean="0">
                <a:latin typeface="Arial"/>
                <a:ea typeface="Calibri"/>
                <a:cs typeface="Arial"/>
              </a:rPr>
              <a:t>Long-term outcomes are the ultimate effects of the intervention at some point after the intervention has been in place for awhile. Sometimes we don’t see long-term outcomes for 4–5 years.</a:t>
            </a:r>
          </a:p>
          <a:p>
            <a:r>
              <a:rPr lang="en-US" sz="1100" i="1" dirty="0" smtClean="0">
                <a:solidFill>
                  <a:srgbClr val="FF0000"/>
                </a:solidFill>
                <a:latin typeface="Arial"/>
                <a:ea typeface="Calibri"/>
                <a:cs typeface="Arial"/>
              </a:rPr>
              <a:t>[In slideshow, click one time and an arrow will connect “Long-term outcomes” to “Problems and Related</a:t>
            </a:r>
            <a:r>
              <a:rPr lang="en-US" sz="1100" i="1" baseline="0" dirty="0" smtClean="0">
                <a:solidFill>
                  <a:srgbClr val="FF0000"/>
                </a:solidFill>
                <a:latin typeface="Arial"/>
                <a:ea typeface="Calibri"/>
                <a:cs typeface="Arial"/>
              </a:rPr>
              <a:t> Behaviors</a:t>
            </a:r>
            <a:r>
              <a:rPr lang="en-US" sz="1100" i="1" dirty="0" smtClean="0">
                <a:solidFill>
                  <a:srgbClr val="FF0000"/>
                </a:solidFill>
                <a:latin typeface="Arial"/>
                <a:ea typeface="Calibri"/>
                <a:cs typeface="Arial"/>
              </a:rPr>
              <a:t>.”] </a:t>
            </a:r>
            <a:endParaRPr lang="en-US" sz="1100" dirty="0" smtClean="0">
              <a:solidFill>
                <a:srgbClr val="FF0000"/>
              </a:solidFill>
              <a:latin typeface="Arial"/>
              <a:ea typeface="Calibri"/>
              <a:cs typeface="Arial"/>
            </a:endParaRPr>
          </a:p>
          <a:p>
            <a:pPr marL="224325" indent="-224325">
              <a:buFont typeface="Symbol"/>
              <a:buChar char=""/>
            </a:pPr>
            <a:r>
              <a:rPr lang="en-US" sz="1100" dirty="0" smtClean="0">
                <a:latin typeface="Arial"/>
                <a:ea typeface="Calibri"/>
                <a:cs typeface="Arial"/>
              </a:rPr>
              <a:t>Long-term outcomes tend to be connected to the problems and related behaviors that you are trying to change.</a:t>
            </a:r>
          </a:p>
          <a:p>
            <a:pPr marL="224325" indent="-224325">
              <a:buFont typeface="Symbol"/>
              <a:buChar char=""/>
            </a:pPr>
            <a:r>
              <a:rPr lang="en-US" sz="1100" dirty="0" smtClean="0">
                <a:latin typeface="Arial"/>
                <a:ea typeface="Calibri"/>
                <a:cs typeface="Arial"/>
              </a:rPr>
              <a:t>Long-term outcomes depend on the short-term outcomes because short-term changes in knowledge, attitudes, or skills can lead to long-term behavior change. </a:t>
            </a:r>
          </a:p>
          <a:p>
            <a:r>
              <a:rPr lang="en-US" sz="1100" dirty="0" smtClean="0">
                <a:latin typeface="Arial"/>
                <a:ea typeface="Calibri"/>
                <a:cs typeface="Arial"/>
              </a:rPr>
              <a:t> </a:t>
            </a:r>
          </a:p>
          <a:p>
            <a:r>
              <a:rPr lang="en-US" sz="1100" b="1" u="sng" dirty="0" smtClean="0">
                <a:latin typeface="Arial"/>
                <a:ea typeface="Calibri"/>
                <a:cs typeface="Arial"/>
              </a:rPr>
              <a:t>Describe short-term outcomes:</a:t>
            </a:r>
            <a:endParaRPr lang="en-US" sz="1100" dirty="0" smtClean="0">
              <a:latin typeface="Arial"/>
              <a:ea typeface="Calibri"/>
              <a:cs typeface="Arial"/>
            </a:endParaRPr>
          </a:p>
          <a:p>
            <a:pPr marL="224325" indent="-224325">
              <a:buFont typeface="Symbol"/>
              <a:buChar char=""/>
            </a:pPr>
            <a:r>
              <a:rPr lang="en-US" sz="1100" dirty="0" smtClean="0">
                <a:latin typeface="Arial"/>
                <a:ea typeface="Calibri"/>
                <a:cs typeface="Arial"/>
              </a:rPr>
              <a:t>Short-term outcomes are the effects or changes that the intervention is expected to achieve. These outcomes are expressed as changes in knowledge, attitudes, and skills of the focus population as a result of the intervention. </a:t>
            </a:r>
          </a:p>
          <a:p>
            <a:r>
              <a:rPr lang="en-US" sz="1100" i="1" dirty="0" smtClean="0">
                <a:solidFill>
                  <a:srgbClr val="FF0000"/>
                </a:solidFill>
                <a:latin typeface="Arial"/>
                <a:ea typeface="Calibri"/>
                <a:cs typeface="Arial"/>
              </a:rPr>
              <a:t>[Click again and an arrow will connect “Short-term outcomes” to “Risk and Protective Factors.”] </a:t>
            </a:r>
            <a:endParaRPr lang="en-US" sz="1100" dirty="0" smtClean="0">
              <a:solidFill>
                <a:srgbClr val="FF0000"/>
              </a:solidFill>
              <a:latin typeface="Arial"/>
              <a:ea typeface="Calibri"/>
              <a:cs typeface="Arial"/>
            </a:endParaRPr>
          </a:p>
          <a:p>
            <a:pPr marL="224325" indent="-224325">
              <a:buFont typeface="Symbol"/>
              <a:buChar char=""/>
            </a:pPr>
            <a:r>
              <a:rPr lang="en-US" sz="1100" dirty="0" smtClean="0">
                <a:latin typeface="Arial"/>
                <a:ea typeface="Calibri"/>
                <a:cs typeface="Arial"/>
              </a:rPr>
              <a:t>Short-term outcomes tend to be connected to changes that occur in the risk or protective factor.</a:t>
            </a:r>
          </a:p>
          <a:p>
            <a:r>
              <a:rPr lang="en-US" sz="1100" i="1" dirty="0" smtClean="0">
                <a:solidFill>
                  <a:srgbClr val="FF0000"/>
                </a:solidFill>
                <a:latin typeface="Arial"/>
                <a:ea typeface="Calibri"/>
                <a:cs typeface="Arial"/>
              </a:rPr>
              <a:t>[Click again and an arrow will be added that points to “Interventions”] </a:t>
            </a:r>
            <a:endParaRPr lang="en-US" sz="1100" dirty="0" smtClean="0">
              <a:solidFill>
                <a:srgbClr val="FF0000"/>
              </a:solidFill>
              <a:latin typeface="Arial"/>
              <a:ea typeface="Calibri"/>
              <a:cs typeface="Arial"/>
            </a:endParaRPr>
          </a:p>
          <a:p>
            <a:pPr marL="224325" indent="-224325"/>
            <a:r>
              <a:rPr lang="en-US" sz="1100" dirty="0" smtClean="0">
                <a:latin typeface="Arial"/>
                <a:cs typeface="Arial"/>
              </a:rPr>
              <a:t>•	</a:t>
            </a:r>
            <a:r>
              <a:rPr lang="en-US" sz="1100" dirty="0" smtClean="0">
                <a:latin typeface="Arial"/>
                <a:ea typeface="Calibri"/>
                <a:cs typeface="Arial"/>
              </a:rPr>
              <a:t>Be aware that how well the intervention is implemented can have an impact on short-term outcomes. </a:t>
            </a:r>
            <a:endParaRPr lang="en-US" sz="1100" dirty="0">
              <a:latin typeface="Arial"/>
              <a:cs typeface="Arial"/>
            </a:endParaRPr>
          </a:p>
        </p:txBody>
      </p:sp>
      <p:sp>
        <p:nvSpPr>
          <p:cNvPr id="66563"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7A896AF-2899-4F2A-9E57-7499F455012F}" type="slidenum">
              <a:rPr lang="en-US" altLang="en-US" sz="1200">
                <a:latin typeface="Calibri" panose="020F0502020204030204" pitchFamily="34" charset="0"/>
              </a:rPr>
              <a:pPr eaLnBrk="1" hangingPunct="1"/>
              <a:t>24</a:t>
            </a:fld>
            <a:endParaRPr lang="en-US" altLang="en-US" sz="1200">
              <a:latin typeface="Calibri" panose="020F0502020204030204" pitchFamily="34" charset="0"/>
            </a:endParaRPr>
          </a:p>
        </p:txBody>
      </p:sp>
    </p:spTree>
    <p:extLst>
      <p:ext uri="{BB962C8B-B14F-4D97-AF65-F5344CB8AC3E}">
        <p14:creationId xmlns:p14="http://schemas.microsoft.com/office/powerpoint/2010/main" val="146393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bwMode="auto">
          <a:xfrm>
            <a:off x="2033588" y="696913"/>
            <a:ext cx="2857500" cy="214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Rectangle 3"/>
          <p:cNvSpPr>
            <a:spLocks noGrp="1" noChangeArrowheads="1"/>
          </p:cNvSpPr>
          <p:nvPr>
            <p:ph type="body" idx="1"/>
          </p:nvPr>
        </p:nvSpPr>
        <p:spPr bwMode="auto">
          <a:xfrm>
            <a:off x="701675" y="3063875"/>
            <a:ext cx="5607050" cy="4814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100" dirty="0">
                <a:latin typeface="Arial" panose="020B0604020202020204" pitchFamily="34" charset="0"/>
                <a:ea typeface="Calibri" panose="020F0502020204030204" pitchFamily="34" charset="0"/>
              </a:rPr>
              <a:t>Use the example on the slide of short- and long-term outcome for underage drinking with the risk factor of retail access and connect it to the logic model:</a:t>
            </a:r>
            <a:endParaRPr lang="en-US" altLang="en-US" sz="1100" dirty="0">
              <a:ea typeface="Calibri" panose="020F0502020204030204" pitchFamily="34" charset="0"/>
            </a:endParaRPr>
          </a:p>
          <a:p>
            <a:pPr>
              <a:spcBef>
                <a:spcPct val="0"/>
              </a:spcBef>
            </a:pPr>
            <a:r>
              <a:rPr lang="en-US" altLang="en-US" sz="1100" dirty="0">
                <a:latin typeface="Arial" panose="020B0604020202020204" pitchFamily="34" charset="0"/>
                <a:ea typeface="Calibri" panose="020F0502020204030204" pitchFamily="34" charset="0"/>
              </a:rPr>
              <a:t> </a:t>
            </a:r>
            <a:endParaRPr lang="en-US" altLang="en-US" sz="1100" dirty="0">
              <a:ea typeface="Calibri" panose="020F0502020204030204" pitchFamily="34" charset="0"/>
            </a:endParaRPr>
          </a:p>
          <a:p>
            <a:pPr>
              <a:spcBef>
                <a:spcPct val="0"/>
              </a:spcBef>
              <a:buFont typeface="Symbol" panose="05050102010706020507" pitchFamily="18" charset="2"/>
              <a:buChar char=""/>
            </a:pPr>
            <a:r>
              <a:rPr lang="en-US" altLang="en-US" sz="1100" dirty="0">
                <a:latin typeface="Arial" panose="020B0604020202020204" pitchFamily="34" charset="0"/>
                <a:ea typeface="Calibri" panose="020F0502020204030204" pitchFamily="34" charset="0"/>
              </a:rPr>
              <a:t>The interventions selected were compliance checks and merchant education.</a:t>
            </a:r>
            <a:endParaRPr lang="en-US" altLang="en-US" sz="1100" dirty="0">
              <a:ea typeface="Calibri" panose="020F0502020204030204" pitchFamily="34" charset="0"/>
            </a:endParaRPr>
          </a:p>
          <a:p>
            <a:pPr>
              <a:spcBef>
                <a:spcPct val="0"/>
              </a:spcBef>
            </a:pPr>
            <a:r>
              <a:rPr lang="en-US" altLang="en-US" sz="1100" dirty="0">
                <a:latin typeface="Arial" panose="020B0604020202020204" pitchFamily="34" charset="0"/>
                <a:ea typeface="Calibri" panose="020F0502020204030204" pitchFamily="34" charset="0"/>
              </a:rPr>
              <a:t> </a:t>
            </a:r>
            <a:endParaRPr lang="en-US" altLang="en-US" sz="1100" dirty="0">
              <a:ea typeface="Calibri" panose="020F0502020204030204" pitchFamily="34" charset="0"/>
            </a:endParaRPr>
          </a:p>
          <a:p>
            <a:pPr>
              <a:spcBef>
                <a:spcPct val="0"/>
              </a:spcBef>
              <a:buFont typeface="Symbol" panose="05050102010706020507" pitchFamily="18" charset="2"/>
              <a:buChar char=""/>
            </a:pPr>
            <a:r>
              <a:rPr lang="en-US" altLang="en-US" sz="1100" dirty="0">
                <a:latin typeface="Arial" panose="020B0604020202020204" pitchFamily="34" charset="0"/>
                <a:ea typeface="Calibri" panose="020F0502020204030204" pitchFamily="34" charset="0"/>
              </a:rPr>
              <a:t>The short-term outcome they want to achieve is to </a:t>
            </a:r>
            <a:r>
              <a:rPr lang="en-US" altLang="en-US" sz="1100" b="1" u="sng" dirty="0">
                <a:latin typeface="Arial" panose="020B0604020202020204" pitchFamily="34" charset="0"/>
                <a:ea typeface="Calibri" panose="020F0502020204030204" pitchFamily="34" charset="0"/>
              </a:rPr>
              <a:t>reduce the number of underage youth purchasing alcohol</a:t>
            </a:r>
            <a:r>
              <a:rPr lang="en-US" altLang="en-US" sz="1100" dirty="0">
                <a:latin typeface="Arial" panose="020B0604020202020204" pitchFamily="34" charset="0"/>
                <a:ea typeface="Calibri" panose="020F0502020204030204" pitchFamily="34" charset="0"/>
              </a:rPr>
              <a:t>. Connect it to the interventions. </a:t>
            </a:r>
            <a:endParaRPr lang="en-US" altLang="en-US" sz="1100" dirty="0">
              <a:ea typeface="Calibri" panose="020F0502020204030204" pitchFamily="34" charset="0"/>
            </a:endParaRPr>
          </a:p>
          <a:p>
            <a:pPr>
              <a:spcBef>
                <a:spcPct val="0"/>
              </a:spcBef>
            </a:pPr>
            <a:r>
              <a:rPr lang="en-US" altLang="en-US" sz="1100" dirty="0">
                <a:latin typeface="Arial" panose="020B0604020202020204" pitchFamily="34" charset="0"/>
                <a:ea typeface="Calibri" panose="020F0502020204030204" pitchFamily="34" charset="0"/>
              </a:rPr>
              <a:t> </a:t>
            </a:r>
            <a:endParaRPr lang="en-US" altLang="en-US" sz="1100" dirty="0">
              <a:ea typeface="Calibri" panose="020F0502020204030204" pitchFamily="34" charset="0"/>
            </a:endParaRPr>
          </a:p>
          <a:p>
            <a:pPr>
              <a:spcBef>
                <a:spcPct val="0"/>
              </a:spcBef>
              <a:buFont typeface="Symbol" panose="05050102010706020507" pitchFamily="18" charset="2"/>
              <a:buChar char=""/>
            </a:pPr>
            <a:r>
              <a:rPr lang="en-US" altLang="en-US" sz="1100" dirty="0">
                <a:latin typeface="Arial" panose="020B0604020202020204" pitchFamily="34" charset="0"/>
                <a:ea typeface="Calibri" panose="020F0502020204030204" pitchFamily="34" charset="0"/>
              </a:rPr>
              <a:t>The long-term outcome they want to achieve is to </a:t>
            </a:r>
            <a:r>
              <a:rPr lang="en-US" altLang="en-US" sz="1100" b="1" u="sng" dirty="0">
                <a:latin typeface="Arial" panose="020B0604020202020204" pitchFamily="34" charset="0"/>
                <a:ea typeface="Calibri" panose="020F0502020204030204" pitchFamily="34" charset="0"/>
              </a:rPr>
              <a:t>reduce the percentage of underage youth who had at least one drink in the past 30 days (i.e., current use).</a:t>
            </a:r>
            <a:r>
              <a:rPr lang="en-US" altLang="en-US" sz="1100" dirty="0">
                <a:latin typeface="Arial" panose="020B0604020202020204" pitchFamily="34" charset="0"/>
                <a:ea typeface="Calibri" panose="020F0502020204030204" pitchFamily="34" charset="0"/>
              </a:rPr>
              <a:t> Notice that the long-term outcomes relate directly to the behavior/related problems (underage drinking).</a:t>
            </a:r>
            <a:endParaRPr lang="en-US" altLang="en-US" sz="1100" dirty="0">
              <a:ea typeface="Calibri" panose="020F0502020204030204" pitchFamily="34" charset="0"/>
            </a:endParaRPr>
          </a:p>
          <a:p>
            <a:pPr eaLnBrk="1" hangingPunct="1">
              <a:spcBef>
                <a:spcPct val="0"/>
              </a:spcBef>
            </a:pPr>
            <a:endParaRPr lang="en-US" altLang="en-US" sz="1100" u="sng" dirty="0">
              <a:latin typeface="Arial" panose="020B0604020202020204" pitchFamily="34" charset="0"/>
              <a:cs typeface="Arial" panose="020B0604020202020204" pitchFamily="34" charset="0"/>
            </a:endParaRPr>
          </a:p>
        </p:txBody>
      </p:sp>
      <p:sp>
        <p:nvSpPr>
          <p:cNvPr id="70659"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2F3BE5FD-C984-41A8-9EF5-4CD0B13282E7}" type="slidenum">
              <a:rPr lang="en-US" altLang="en-US" sz="1200">
                <a:latin typeface="Calibri" panose="020F0502020204030204" pitchFamily="34" charset="0"/>
              </a:rPr>
              <a:pPr eaLnBrk="1" hangingPunct="1"/>
              <a:t>25</a:t>
            </a:fld>
            <a:endParaRPr lang="en-US" altLang="en-US" sz="1200">
              <a:latin typeface="Calibri" panose="020F0502020204030204" pitchFamily="34" charset="0"/>
            </a:endParaRPr>
          </a:p>
        </p:txBody>
      </p:sp>
    </p:spTree>
    <p:extLst>
      <p:ext uri="{BB962C8B-B14F-4D97-AF65-F5344CB8AC3E}">
        <p14:creationId xmlns:p14="http://schemas.microsoft.com/office/powerpoint/2010/main" val="268500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xfrm>
            <a:off x="2116138" y="449263"/>
            <a:ext cx="2790825" cy="2093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p:cNvSpPr>
            <a:spLocks noGrp="1"/>
          </p:cNvSpPr>
          <p:nvPr>
            <p:ph type="body" idx="1"/>
          </p:nvPr>
        </p:nvSpPr>
        <p:spPr bwMode="auto">
          <a:xfrm>
            <a:off x="701675" y="2628900"/>
            <a:ext cx="5607050" cy="5989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smtClean="0">
                <a:latin typeface="Arial"/>
                <a:ea typeface="Calibri"/>
                <a:cs typeface="Times New Roman"/>
              </a:rPr>
              <a:t>Discuss the importance of sharing the results of the evaluation (e.g., future funding, community awareness and support for prevention and health promotion).</a:t>
            </a:r>
            <a:endParaRPr lang="en-US" sz="1100" dirty="0" smtClean="0">
              <a:ea typeface="Calibri"/>
              <a:cs typeface="Times New Roman"/>
            </a:endParaRPr>
          </a:p>
          <a:p>
            <a:r>
              <a:rPr lang="en-US" sz="1100" dirty="0" smtClean="0">
                <a:latin typeface="Arial"/>
                <a:ea typeface="Calibri"/>
                <a:cs typeface="Times New Roman"/>
              </a:rPr>
              <a:t> </a:t>
            </a:r>
            <a:endParaRPr lang="en-US" sz="1100" dirty="0" smtClean="0">
              <a:ea typeface="Calibri"/>
              <a:cs typeface="Times New Roman"/>
            </a:endParaRPr>
          </a:p>
          <a:p>
            <a:r>
              <a:rPr lang="en-US" sz="1100" dirty="0" smtClean="0">
                <a:latin typeface="Arial"/>
                <a:ea typeface="Calibri"/>
                <a:cs typeface="Times New Roman"/>
              </a:rPr>
              <a:t>Talk about </a:t>
            </a:r>
            <a:r>
              <a:rPr lang="en-US" sz="1100" b="1" i="1" u="sng" dirty="0" smtClean="0">
                <a:latin typeface="Arial"/>
                <a:ea typeface="Calibri"/>
                <a:cs typeface="Times New Roman"/>
              </a:rPr>
              <a:t>who</a:t>
            </a:r>
            <a:r>
              <a:rPr lang="en-US" sz="1100" b="1" u="sng" dirty="0" smtClean="0">
                <a:latin typeface="Arial"/>
                <a:ea typeface="Calibri"/>
                <a:cs typeface="Times New Roman"/>
              </a:rPr>
              <a:t> needs to know </a:t>
            </a:r>
            <a:r>
              <a:rPr lang="en-US" sz="1100" b="1" i="1" u="sng" dirty="0" smtClean="0">
                <a:latin typeface="Arial"/>
                <a:ea typeface="Calibri"/>
                <a:cs typeface="Times New Roman"/>
              </a:rPr>
              <a:t>what</a:t>
            </a:r>
            <a:r>
              <a:rPr lang="en-US" sz="1100" dirty="0" smtClean="0">
                <a:latin typeface="Arial"/>
                <a:ea typeface="Calibri"/>
                <a:cs typeface="Times New Roman"/>
              </a:rPr>
              <a:t>:</a:t>
            </a:r>
            <a:endParaRPr lang="en-US" sz="1100" dirty="0" smtClean="0">
              <a:ea typeface="Calibri"/>
              <a:cs typeface="Times New Roman"/>
            </a:endParaRPr>
          </a:p>
          <a:p>
            <a:pPr marL="224325" indent="-224325">
              <a:buFont typeface="Symbol"/>
              <a:buChar char=""/>
            </a:pPr>
            <a:r>
              <a:rPr lang="en-US" sz="1100" dirty="0" smtClean="0">
                <a:latin typeface="Arial"/>
                <a:ea typeface="Calibri"/>
                <a:cs typeface="Times New Roman"/>
              </a:rPr>
              <a:t>It’s critical to get evaluation results into the hands of the people who need them. </a:t>
            </a:r>
            <a:endParaRPr lang="en-US" sz="1100" dirty="0" smtClean="0">
              <a:ea typeface="Calibri"/>
              <a:cs typeface="Times New Roman"/>
            </a:endParaRPr>
          </a:p>
          <a:p>
            <a:pPr marL="224325" indent="-224325">
              <a:buFont typeface="Symbol"/>
              <a:buChar char=""/>
            </a:pPr>
            <a:r>
              <a:rPr lang="en-US" sz="1100" dirty="0" smtClean="0">
                <a:latin typeface="Arial"/>
                <a:ea typeface="Calibri"/>
                <a:cs typeface="Times New Roman"/>
              </a:rPr>
              <a:t>Different people/groups will want to know different things. For example, school administrators might prefer a community presentation with highlights of an intervention that will help to raise awareness about the particular problem the intervention addresses. However, the media may want a press release that includes the rationale for the program, how many people participated, who funded it, and what the results were. </a:t>
            </a:r>
            <a:endParaRPr lang="en-US" sz="1100" dirty="0" smtClean="0">
              <a:ea typeface="Calibri"/>
              <a:cs typeface="Times New Roman"/>
            </a:endParaRPr>
          </a:p>
          <a:p>
            <a:pPr marL="224325" indent="-224325"/>
            <a:r>
              <a:rPr lang="en-US" sz="1100" dirty="0" smtClean="0">
                <a:latin typeface="Arial"/>
                <a:ea typeface="Calibri"/>
                <a:cs typeface="Times New Roman"/>
              </a:rPr>
              <a:t> </a:t>
            </a:r>
            <a:endParaRPr lang="en-US" sz="1100" dirty="0" smtClean="0">
              <a:ea typeface="Calibri"/>
              <a:cs typeface="Times New Roman"/>
            </a:endParaRPr>
          </a:p>
          <a:p>
            <a:r>
              <a:rPr lang="en-US" sz="1100" dirty="0" smtClean="0">
                <a:latin typeface="Arial"/>
                <a:ea typeface="Calibri"/>
                <a:cs typeface="Times New Roman"/>
              </a:rPr>
              <a:t>Ask participants:</a:t>
            </a:r>
            <a:endParaRPr lang="en-US" sz="1100" dirty="0" smtClean="0">
              <a:ea typeface="Calibri"/>
              <a:cs typeface="Times New Roman"/>
            </a:endParaRPr>
          </a:p>
          <a:p>
            <a:r>
              <a:rPr lang="en-US" sz="1100" dirty="0" smtClean="0">
                <a:latin typeface="Arial"/>
                <a:ea typeface="Calibri"/>
                <a:cs typeface="Times New Roman"/>
              </a:rPr>
              <a:t>What other groups of people will need to see the evaluation results? (Possible answers: people implementing the intervention, behavioral health or primary care organizations, public officials, funders, the focus group) And what will they need to know?</a:t>
            </a:r>
            <a:endParaRPr lang="en-US" sz="1100" dirty="0" smtClean="0">
              <a:ea typeface="Calibri"/>
              <a:cs typeface="Times New Roman"/>
            </a:endParaRPr>
          </a:p>
          <a:p>
            <a:r>
              <a:rPr lang="en-US" sz="1100" dirty="0" smtClean="0">
                <a:latin typeface="Arial"/>
                <a:ea typeface="Calibri"/>
                <a:cs typeface="Times New Roman"/>
              </a:rPr>
              <a:t> </a:t>
            </a:r>
            <a:endParaRPr lang="en-US" sz="1100" dirty="0" smtClean="0">
              <a:ea typeface="Calibri"/>
              <a:cs typeface="Times New Roman"/>
            </a:endParaRPr>
          </a:p>
          <a:p>
            <a:r>
              <a:rPr lang="en-US" sz="1100" i="1" dirty="0" smtClean="0">
                <a:solidFill>
                  <a:srgbClr val="FF0000"/>
                </a:solidFill>
                <a:latin typeface="Arial"/>
                <a:ea typeface="Calibri"/>
                <a:cs typeface="Times New Roman"/>
              </a:rPr>
              <a:t>[In slideshow, each bullet will automatically appear in sequence when you come to this slide.]</a:t>
            </a:r>
            <a:endParaRPr lang="en-US" sz="1100" dirty="0" smtClean="0">
              <a:ea typeface="Calibri"/>
              <a:cs typeface="Times New Roman"/>
            </a:endParaRPr>
          </a:p>
          <a:p>
            <a:r>
              <a:rPr lang="en-US" sz="1100" dirty="0" smtClean="0">
                <a:latin typeface="Arial"/>
                <a:ea typeface="Calibri"/>
                <a:cs typeface="Times New Roman"/>
              </a:rPr>
              <a:t> </a:t>
            </a:r>
            <a:endParaRPr lang="en-US" sz="1100" dirty="0" smtClean="0">
              <a:ea typeface="Calibri"/>
              <a:cs typeface="Times New Roman"/>
            </a:endParaRPr>
          </a:p>
          <a:p>
            <a:r>
              <a:rPr lang="en-US" sz="1100" dirty="0" smtClean="0">
                <a:latin typeface="Arial"/>
                <a:ea typeface="Calibri"/>
                <a:cs typeface="Times New Roman"/>
              </a:rPr>
              <a:t>Discuss the </a:t>
            </a:r>
            <a:r>
              <a:rPr lang="en-US" sz="1100" b="1" dirty="0" smtClean="0">
                <a:latin typeface="Arial"/>
                <a:ea typeface="Calibri"/>
                <a:cs typeface="Times New Roman"/>
              </a:rPr>
              <a:t>general guidelines on the slide for reporting results</a:t>
            </a:r>
            <a:r>
              <a:rPr lang="en-US" sz="1100" dirty="0" smtClean="0">
                <a:latin typeface="Arial"/>
                <a:ea typeface="Calibri"/>
                <a:cs typeface="Times New Roman"/>
              </a:rPr>
              <a:t>: </a:t>
            </a:r>
            <a:endParaRPr lang="en-US" sz="1100" dirty="0" smtClean="0">
              <a:ea typeface="Calibri"/>
              <a:cs typeface="Times New Roman"/>
            </a:endParaRPr>
          </a:p>
          <a:p>
            <a:pPr marL="224325" indent="-224325">
              <a:buFont typeface="Symbol"/>
              <a:buChar char=""/>
            </a:pPr>
            <a:r>
              <a:rPr lang="en-US" sz="1100" dirty="0" smtClean="0">
                <a:latin typeface="Arial"/>
                <a:ea typeface="Calibri"/>
                <a:cs typeface="Times New Roman"/>
              </a:rPr>
              <a:t>Brief stakeholders regularly – This can be done at meetings and/or through newsletters, e-mails, and phone calls.</a:t>
            </a:r>
            <a:endParaRPr lang="en-US" sz="1100" dirty="0" smtClean="0">
              <a:ea typeface="Calibri"/>
              <a:cs typeface="Times New Roman"/>
            </a:endParaRPr>
          </a:p>
          <a:p>
            <a:pPr marL="224325" indent="-224325">
              <a:buFont typeface="Symbol"/>
              <a:buChar char=""/>
            </a:pPr>
            <a:r>
              <a:rPr lang="en-US" sz="1100" dirty="0" smtClean="0">
                <a:latin typeface="Arial"/>
                <a:ea typeface="Calibri"/>
                <a:cs typeface="Times New Roman"/>
              </a:rPr>
              <a:t>Plan how to disseminate results – Develop a plan in advance on how to share results with different individuals and groups.</a:t>
            </a:r>
            <a:endParaRPr lang="en-US" sz="1100" dirty="0" smtClean="0">
              <a:ea typeface="Calibri"/>
              <a:cs typeface="Times New Roman"/>
            </a:endParaRPr>
          </a:p>
          <a:p>
            <a:pPr marL="224325" indent="-224325">
              <a:buFont typeface="Symbol"/>
              <a:buChar char=""/>
            </a:pPr>
            <a:r>
              <a:rPr lang="en-US" sz="1100" dirty="0" smtClean="0">
                <a:latin typeface="Arial"/>
                <a:ea typeface="Calibri"/>
                <a:cs typeface="Times New Roman"/>
              </a:rPr>
              <a:t>Select formats for reporting results – What format is best for each audience (e.g., press release for the media, public presentation for the community, and a report for funders)?</a:t>
            </a:r>
            <a:endParaRPr lang="en-US" sz="1100" dirty="0" smtClean="0">
              <a:ea typeface="Calibri"/>
              <a:cs typeface="Times New Roman"/>
            </a:endParaRPr>
          </a:p>
          <a:p>
            <a:pPr marL="224325" indent="-224325">
              <a:buFont typeface="Symbol"/>
              <a:buChar char=""/>
            </a:pPr>
            <a:r>
              <a:rPr lang="en-US" sz="1100" dirty="0" smtClean="0">
                <a:latin typeface="Arial"/>
                <a:ea typeface="Calibri"/>
                <a:cs typeface="Times New Roman"/>
              </a:rPr>
              <a:t>Help stakeholders understand the data – Put the evaluation results in clear, easy-to-understand terms and be available (or have the evaluator available) to answer any questions.</a:t>
            </a:r>
            <a:endParaRPr lang="en-US" sz="1100" dirty="0" smtClean="0">
              <a:ea typeface="Calibri"/>
              <a:cs typeface="Times New Roman"/>
            </a:endParaRPr>
          </a:p>
          <a:p>
            <a:r>
              <a:rPr lang="en-US" sz="1100" dirty="0" smtClean="0">
                <a:latin typeface="Arial"/>
                <a:ea typeface="Calibri"/>
                <a:cs typeface="Times New Roman"/>
              </a:rPr>
              <a:t> </a:t>
            </a:r>
            <a:endParaRPr lang="en-US" sz="1100" dirty="0" smtClean="0">
              <a:ea typeface="Calibri"/>
              <a:cs typeface="Times New Roman"/>
            </a:endParaRPr>
          </a:p>
          <a:p>
            <a:r>
              <a:rPr lang="en-US" sz="1100" dirty="0" smtClean="0">
                <a:latin typeface="Arial"/>
                <a:ea typeface="Calibri"/>
                <a:cs typeface="Times New Roman"/>
              </a:rPr>
              <a:t>Refer participants to </a:t>
            </a:r>
            <a:r>
              <a:rPr lang="en-US" sz="1100" b="1" dirty="0" smtClean="0">
                <a:latin typeface="Arial"/>
                <a:ea typeface="Calibri"/>
                <a:cs typeface="Times New Roman"/>
              </a:rPr>
              <a:t>Information Sheet 4.7: Reporting Evaluation Results</a:t>
            </a:r>
            <a:r>
              <a:rPr lang="en-US" sz="1100" dirty="0" smtClean="0">
                <a:latin typeface="Arial"/>
                <a:ea typeface="Calibri"/>
                <a:cs typeface="Times New Roman"/>
              </a:rPr>
              <a:t> and discuss some of the things that might have an impact on whether the results get used.</a:t>
            </a:r>
            <a:endParaRPr lang="en-US" sz="1100" dirty="0">
              <a:ea typeface="Calibri"/>
              <a:cs typeface="Times New Roman"/>
            </a:endParaRPr>
          </a:p>
        </p:txBody>
      </p:sp>
      <p:sp>
        <p:nvSpPr>
          <p:cNvPr id="80899" name="Slide Number Placeholder 1"/>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314FBF5-8330-4A8D-B524-0BA2976613A9}" type="slidenum">
              <a:rPr lang="en-US" altLang="en-US" sz="1200">
                <a:latin typeface="Calibri" panose="020F0502020204030204" pitchFamily="34" charset="0"/>
              </a:rPr>
              <a:pPr eaLnBrk="1" hangingPunct="1"/>
              <a:t>26</a:t>
            </a:fld>
            <a:endParaRPr lang="en-US" altLang="en-US" sz="1200">
              <a:latin typeface="Calibri" panose="020F0502020204030204" pitchFamily="34" charset="0"/>
            </a:endParaRPr>
          </a:p>
        </p:txBody>
      </p:sp>
    </p:spTree>
    <p:extLst>
      <p:ext uri="{BB962C8B-B14F-4D97-AF65-F5344CB8AC3E}">
        <p14:creationId xmlns:p14="http://schemas.microsoft.com/office/powerpoint/2010/main" val="59663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dirty="0" smtClean="0">
                <a:latin typeface="Arial"/>
                <a:ea typeface="Calibri"/>
                <a:cs typeface="Times New Roman"/>
              </a:rPr>
              <a:t>Link back to sustainability by asking participants what they think evaluation has to do with sustainability. Make the point that following the SPF steps actually leads to sustainability.</a:t>
            </a:r>
            <a:endParaRPr lang="en-US" sz="1200" dirty="0" smtClean="0">
              <a:ea typeface="Calibri"/>
              <a:cs typeface="Times New Roman"/>
            </a:endParaRPr>
          </a:p>
          <a:p>
            <a:r>
              <a:rPr lang="en-US" sz="1200" dirty="0" smtClean="0">
                <a:latin typeface="Arial"/>
                <a:ea typeface="Calibri"/>
                <a:cs typeface="Times New Roman"/>
              </a:rPr>
              <a:t> </a:t>
            </a:r>
            <a:endParaRPr lang="en-US" sz="1200" dirty="0" smtClean="0">
              <a:ea typeface="Calibri"/>
              <a:cs typeface="Times New Roman"/>
            </a:endParaRPr>
          </a:p>
          <a:p>
            <a:r>
              <a:rPr lang="en-US" sz="1200" dirty="0" smtClean="0">
                <a:latin typeface="Arial"/>
                <a:ea typeface="Calibri"/>
                <a:cs typeface="Times New Roman"/>
              </a:rPr>
              <a:t>Revisit the Strategic Prevention Framework. Ask participants for the key tasks in each step. Refer participants to </a:t>
            </a:r>
            <a:r>
              <a:rPr lang="en-US" sz="1200" b="1" dirty="0" smtClean="0">
                <a:latin typeface="Arial"/>
                <a:ea typeface="Calibri"/>
                <a:cs typeface="Times New Roman"/>
              </a:rPr>
              <a:t>the Information Sheet 4.9: SAMHSA’s Strategic Prevention Framework: At-A-Glance</a:t>
            </a:r>
            <a:r>
              <a:rPr lang="en-US" sz="1200" dirty="0" smtClean="0">
                <a:latin typeface="Arial"/>
                <a:ea typeface="Calibri"/>
                <a:cs typeface="Times New Roman"/>
              </a:rPr>
              <a:t> and review each SPF Step. The graphic on this slide is in the handout.</a:t>
            </a:r>
            <a:endParaRPr lang="en-US" sz="1200" dirty="0" smtClean="0">
              <a:ea typeface="Calibri"/>
              <a:cs typeface="Times New Roman"/>
            </a:endParaRPr>
          </a:p>
          <a:p>
            <a:r>
              <a:rPr lang="en-US" sz="1200" dirty="0" smtClean="0">
                <a:latin typeface="Arial"/>
                <a:ea typeface="Calibri"/>
                <a:cs typeface="Times New Roman"/>
              </a:rPr>
              <a:t> </a:t>
            </a:r>
            <a:endParaRPr lang="en-US" sz="1200" dirty="0" smtClean="0">
              <a:ea typeface="Calibri"/>
              <a:cs typeface="Times New Roman"/>
            </a:endParaRPr>
          </a:p>
          <a:p>
            <a:r>
              <a:rPr lang="en-US" sz="1200" dirty="0" smtClean="0">
                <a:latin typeface="Arial"/>
                <a:ea typeface="Calibri"/>
                <a:cs typeface="Times New Roman"/>
              </a:rPr>
              <a:t>Make the following summarizing points:</a:t>
            </a:r>
            <a:endParaRPr lang="en-US" sz="1200" dirty="0" smtClean="0">
              <a:ea typeface="Calibri"/>
              <a:cs typeface="Times New Roman"/>
            </a:endParaRPr>
          </a:p>
          <a:p>
            <a:r>
              <a:rPr lang="en-US" sz="1200" dirty="0" smtClean="0">
                <a:latin typeface="Arial"/>
                <a:ea typeface="Calibri"/>
                <a:cs typeface="Times New Roman"/>
              </a:rPr>
              <a:t> </a:t>
            </a:r>
            <a:endParaRPr lang="en-US" sz="1200" dirty="0" smtClean="0">
              <a:ea typeface="Calibri"/>
              <a:cs typeface="Times New Roman"/>
            </a:endParaRPr>
          </a:p>
          <a:p>
            <a:pPr marL="224325" indent="-224325">
              <a:buFont typeface="Symbol"/>
              <a:buChar char=""/>
            </a:pPr>
            <a:r>
              <a:rPr lang="en-US" sz="1200" dirty="0" smtClean="0">
                <a:latin typeface="Arial"/>
                <a:ea typeface="Calibri"/>
                <a:cs typeface="Times New Roman"/>
              </a:rPr>
              <a:t>The SPF is a </a:t>
            </a:r>
            <a:r>
              <a:rPr lang="en-US" sz="1200" b="1" u="sng" dirty="0" smtClean="0">
                <a:latin typeface="Arial"/>
                <a:ea typeface="Calibri"/>
                <a:cs typeface="Times New Roman"/>
              </a:rPr>
              <a:t>circular process, not a linear process.</a:t>
            </a:r>
            <a:r>
              <a:rPr lang="en-US" sz="1200" dirty="0" smtClean="0">
                <a:latin typeface="Arial"/>
                <a:ea typeface="Calibri"/>
                <a:cs typeface="Times New Roman"/>
              </a:rPr>
              <a:t> </a:t>
            </a:r>
            <a:endParaRPr lang="en-US" sz="1200" dirty="0" smtClean="0">
              <a:ea typeface="Calibri"/>
              <a:cs typeface="Times New Roman"/>
            </a:endParaRPr>
          </a:p>
          <a:p>
            <a:pPr marL="448650" indent="-224325">
              <a:buFont typeface="Times New Roman"/>
              <a:buChar char="-"/>
            </a:pPr>
            <a:r>
              <a:rPr lang="en-US" sz="1200" dirty="0" smtClean="0">
                <a:latin typeface="Arial"/>
                <a:ea typeface="Calibri"/>
                <a:cs typeface="Times New Roman"/>
              </a:rPr>
              <a:t>Evaluation brings communities right back around to reassessment to find out whether their interventions are making a difference in preventing substance abuse and promoting wellness in the communities where they work.</a:t>
            </a:r>
            <a:endParaRPr lang="en-US" sz="1200" dirty="0" smtClean="0">
              <a:ea typeface="Calibri"/>
              <a:cs typeface="Times New Roman"/>
            </a:endParaRPr>
          </a:p>
          <a:p>
            <a:pPr marL="358920"/>
            <a:r>
              <a:rPr lang="en-US" sz="1200" dirty="0" smtClean="0">
                <a:latin typeface="Arial"/>
                <a:ea typeface="Calibri"/>
                <a:cs typeface="Times New Roman"/>
              </a:rPr>
              <a:t> </a:t>
            </a:r>
            <a:endParaRPr lang="en-US" sz="1200" dirty="0" smtClean="0">
              <a:ea typeface="Calibri"/>
              <a:cs typeface="Times New Roman"/>
            </a:endParaRPr>
          </a:p>
          <a:p>
            <a:pPr marL="224325" indent="-224325">
              <a:buFont typeface="Symbol"/>
              <a:buChar char=""/>
            </a:pPr>
            <a:r>
              <a:rPr lang="en-US" sz="1200" dirty="0" smtClean="0">
                <a:latin typeface="Arial"/>
                <a:ea typeface="Calibri"/>
                <a:cs typeface="Times New Roman"/>
              </a:rPr>
              <a:t>Cultural competence - It’s vital that communities stay committed to being respectful and responsive to cultural issues at every step of the SPF. </a:t>
            </a:r>
            <a:endParaRPr lang="en-US" sz="1200" dirty="0" smtClean="0">
              <a:ea typeface="Calibri"/>
              <a:cs typeface="Times New Roman"/>
            </a:endParaRPr>
          </a:p>
          <a:p>
            <a:pPr marL="448650" indent="-224325">
              <a:buFont typeface="Times New Roman"/>
              <a:buChar char="-"/>
            </a:pPr>
            <a:r>
              <a:rPr lang="en-US" sz="1200" dirty="0" smtClean="0">
                <a:latin typeface="Arial"/>
                <a:ea typeface="Calibri"/>
                <a:cs typeface="Times New Roman"/>
              </a:rPr>
              <a:t>The best way for communities to assure that their assessment, planning, implementation, and evaluation processes and tools are culturally relevant is to </a:t>
            </a:r>
            <a:r>
              <a:rPr lang="en-US" sz="1200" b="1" u="sng" dirty="0" smtClean="0">
                <a:latin typeface="Arial"/>
                <a:ea typeface="Calibri"/>
                <a:cs typeface="Times New Roman"/>
              </a:rPr>
              <a:t>involve the populations that are the focus of their interventions</a:t>
            </a:r>
            <a:r>
              <a:rPr lang="en-US" sz="1200" dirty="0" smtClean="0">
                <a:latin typeface="Arial"/>
                <a:ea typeface="Calibri"/>
                <a:cs typeface="Times New Roman"/>
              </a:rPr>
              <a:t> in each and every step.</a:t>
            </a:r>
            <a:endParaRPr lang="en-US" sz="1200" dirty="0" smtClean="0">
              <a:ea typeface="Calibri"/>
              <a:cs typeface="Times New Roman"/>
            </a:endParaRPr>
          </a:p>
          <a:p>
            <a:r>
              <a:rPr lang="en-US" sz="1200" dirty="0" smtClean="0">
                <a:latin typeface="Arial"/>
                <a:ea typeface="Calibri"/>
                <a:cs typeface="Times New Roman"/>
              </a:rPr>
              <a:t> </a:t>
            </a:r>
            <a:endParaRPr lang="en-US" sz="1200" dirty="0" smtClean="0">
              <a:ea typeface="Calibri"/>
              <a:cs typeface="Times New Roman"/>
            </a:endParaRPr>
          </a:p>
          <a:p>
            <a:pPr marL="224325" indent="-224325">
              <a:buFont typeface="Symbol"/>
              <a:buChar char=""/>
            </a:pPr>
            <a:r>
              <a:rPr lang="en-US" sz="1200" dirty="0" smtClean="0">
                <a:latin typeface="Arial"/>
                <a:ea typeface="Calibri"/>
                <a:cs typeface="Times New Roman"/>
              </a:rPr>
              <a:t>Sustainability is about </a:t>
            </a:r>
            <a:r>
              <a:rPr lang="en-US" sz="1200" b="1" u="sng" dirty="0" smtClean="0">
                <a:latin typeface="Arial"/>
                <a:ea typeface="Calibri"/>
                <a:cs typeface="Times New Roman"/>
              </a:rPr>
              <a:t>sustaining positive outcomes and strengthening the overall community plan</a:t>
            </a:r>
            <a:r>
              <a:rPr lang="en-US" sz="1200" dirty="0" smtClean="0">
                <a:latin typeface="Arial"/>
                <a:ea typeface="Calibri"/>
                <a:cs typeface="Times New Roman"/>
              </a:rPr>
              <a:t> for addressing behavioral health problems.</a:t>
            </a:r>
            <a:endParaRPr lang="en-US" sz="1200" dirty="0" smtClean="0">
              <a:ea typeface="Calibri"/>
              <a:cs typeface="Times New Roman"/>
            </a:endParaRPr>
          </a:p>
          <a:p>
            <a:pPr marL="448650" indent="-224325"/>
            <a:r>
              <a:rPr lang="en-US" sz="1200" dirty="0" smtClean="0">
                <a:latin typeface="Arial"/>
                <a:ea typeface="Calibri"/>
                <a:cs typeface="Times New Roman"/>
              </a:rPr>
              <a:t>- 	</a:t>
            </a:r>
            <a:r>
              <a:rPr lang="en-US" sz="1200" b="1" u="sng" dirty="0" smtClean="0">
                <a:latin typeface="Arial"/>
                <a:ea typeface="Calibri"/>
                <a:cs typeface="Times New Roman"/>
              </a:rPr>
              <a:t>Community partners and stakeholders contribute to</a:t>
            </a:r>
            <a:r>
              <a:rPr lang="en-US" sz="1200" b="1" dirty="0" smtClean="0">
                <a:latin typeface="Arial"/>
                <a:ea typeface="Calibri"/>
                <a:cs typeface="Times New Roman"/>
              </a:rPr>
              <a:t> sustainability</a:t>
            </a:r>
            <a:r>
              <a:rPr lang="en-US" sz="1200" dirty="0" smtClean="0">
                <a:latin typeface="Arial"/>
                <a:ea typeface="Calibri"/>
                <a:cs typeface="Times New Roman"/>
              </a:rPr>
              <a:t> by:</a:t>
            </a:r>
            <a:endParaRPr lang="en-US" sz="1200" dirty="0" smtClean="0">
              <a:ea typeface="Calibri"/>
              <a:cs typeface="Times New Roman"/>
            </a:endParaRPr>
          </a:p>
          <a:p>
            <a:pPr marL="897301" indent="-224325">
              <a:buFont typeface="Courier New"/>
              <a:buChar char="o"/>
            </a:pPr>
            <a:r>
              <a:rPr lang="en-US" sz="1200" dirty="0" smtClean="0">
                <a:latin typeface="Arial"/>
                <a:ea typeface="Calibri"/>
                <a:cs typeface="Times New Roman"/>
              </a:rPr>
              <a:t>Being knowledgeable about community mental, emotional, and behavioral health issues, including substance abuse</a:t>
            </a:r>
            <a:endParaRPr lang="en-US" sz="1200" dirty="0" smtClean="0">
              <a:ea typeface="Calibri"/>
              <a:cs typeface="Times New Roman"/>
            </a:endParaRPr>
          </a:p>
          <a:p>
            <a:pPr marL="897301" indent="-224325">
              <a:buFont typeface="Courier New"/>
              <a:buChar char="o"/>
            </a:pPr>
            <a:r>
              <a:rPr lang="en-US" sz="1200" dirty="0" smtClean="0">
                <a:latin typeface="Arial"/>
                <a:ea typeface="Calibri"/>
                <a:cs typeface="Times New Roman"/>
              </a:rPr>
              <a:t>Being involved in and supporting prevention and wellness efforts</a:t>
            </a:r>
            <a:endParaRPr lang="en-US" sz="1200" dirty="0" smtClean="0">
              <a:ea typeface="Calibri"/>
              <a:cs typeface="Times New Roman"/>
            </a:endParaRPr>
          </a:p>
          <a:p>
            <a:pPr marL="897301" indent="-224325">
              <a:buFont typeface="Courier New"/>
              <a:buChar char="o"/>
            </a:pPr>
            <a:r>
              <a:rPr lang="en-US" sz="1200" dirty="0" smtClean="0">
                <a:latin typeface="Arial"/>
                <a:ea typeface="Calibri"/>
                <a:cs typeface="Times New Roman"/>
              </a:rPr>
              <a:t>Incorporating prevention and wellness in their own work</a:t>
            </a:r>
            <a:endParaRPr lang="en-US" sz="1200" dirty="0" smtClean="0">
              <a:ea typeface="Calibri"/>
              <a:cs typeface="Times New Roman"/>
            </a:endParaRPr>
          </a:p>
          <a:p>
            <a:pPr marL="897301" indent="-224325">
              <a:buFont typeface="Courier New"/>
              <a:buChar char="o"/>
            </a:pPr>
            <a:r>
              <a:rPr lang="en-US" sz="1200" dirty="0" smtClean="0">
                <a:latin typeface="Arial"/>
                <a:ea typeface="Calibri"/>
                <a:cs typeface="Times New Roman"/>
              </a:rPr>
              <a:t>Advocating for prevention and wellness with community leaders</a:t>
            </a:r>
            <a:endParaRPr lang="en-US" sz="1200" dirty="0" smtClean="0">
              <a:ea typeface="Calibri"/>
              <a:cs typeface="Times New Roman"/>
            </a:endParaRPr>
          </a:p>
          <a:p>
            <a:r>
              <a:rPr lang="en-US" sz="1200" dirty="0" smtClean="0">
                <a:latin typeface="Arial"/>
                <a:ea typeface="Calibri"/>
                <a:cs typeface="Times New Roman"/>
              </a:rPr>
              <a:t> </a:t>
            </a:r>
            <a:endParaRPr lang="en-US" sz="1200" dirty="0" smtClean="0">
              <a:ea typeface="Calibri"/>
              <a:cs typeface="Times New Roman"/>
            </a:endParaRPr>
          </a:p>
          <a:p>
            <a:r>
              <a:rPr lang="en-US" sz="1200" dirty="0" smtClean="0">
                <a:latin typeface="Arial"/>
                <a:ea typeface="Calibri"/>
              </a:rPr>
              <a:t>Tell participants that through this training they have learned the basics of the SPF. They will </a:t>
            </a:r>
            <a:r>
              <a:rPr lang="en-US" sz="1200" b="1" u="sng" dirty="0" smtClean="0">
                <a:latin typeface="Arial"/>
                <a:ea typeface="Calibri"/>
              </a:rPr>
              <a:t>need additional training on the SPF to learn about each step in more detail</a:t>
            </a:r>
            <a:r>
              <a:rPr lang="en-US" sz="1200" dirty="0" smtClean="0">
                <a:latin typeface="Arial"/>
                <a:ea typeface="Calibri"/>
              </a:rPr>
              <a:t>.</a:t>
            </a:r>
            <a:endParaRPr lang="en-US" dirty="0"/>
          </a:p>
        </p:txBody>
      </p:sp>
      <p:sp>
        <p:nvSpPr>
          <p:cNvPr id="4" name="Slide Number Placeholder 3"/>
          <p:cNvSpPr>
            <a:spLocks noGrp="1"/>
          </p:cNvSpPr>
          <p:nvPr>
            <p:ph type="sldNum" sz="quarter" idx="10"/>
          </p:nvPr>
        </p:nvSpPr>
        <p:spPr/>
        <p:txBody>
          <a:bodyPr/>
          <a:lstStyle/>
          <a:p>
            <a:fld id="{C2434F36-59F5-4C01-9505-6E6E7D6D64D9}" type="slidenum">
              <a:rPr lang="en-US" smtClean="0"/>
              <a:pPr/>
              <a:t>27</a:t>
            </a:fld>
            <a:endParaRPr lang="en-US"/>
          </a:p>
        </p:txBody>
      </p:sp>
    </p:spTree>
    <p:extLst>
      <p:ext uri="{BB962C8B-B14F-4D97-AF65-F5344CB8AC3E}">
        <p14:creationId xmlns:p14="http://schemas.microsoft.com/office/powerpoint/2010/main" val="2412253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xfrm>
            <a:off x="2003425" y="609600"/>
            <a:ext cx="2795588" cy="2097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682" name="Rectangle 3"/>
          <p:cNvSpPr>
            <a:spLocks noGrp="1"/>
          </p:cNvSpPr>
          <p:nvPr>
            <p:ph type="body" idx="1"/>
          </p:nvPr>
        </p:nvSpPr>
        <p:spPr bwMode="auto">
          <a:xfrm>
            <a:off x="686421" y="2780988"/>
            <a:ext cx="5485158" cy="472190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en-US" sz="1100" dirty="0">
                <a:latin typeface="Arial" charset="0"/>
                <a:ea typeface="Calibri" charset="0"/>
                <a:cs typeface="Times New Roman" charset="0"/>
              </a:rPr>
              <a:t>Draw the </a:t>
            </a:r>
            <a:r>
              <a:rPr lang="en-US" sz="1100" i="1" dirty="0">
                <a:latin typeface="Arial" charset="0"/>
                <a:ea typeface="Calibri" charset="0"/>
                <a:cs typeface="Times New Roman" charset="0"/>
              </a:rPr>
              <a:t>continuum of care</a:t>
            </a:r>
            <a:r>
              <a:rPr lang="en-US" sz="1100" dirty="0">
                <a:latin typeface="Arial" charset="0"/>
                <a:ea typeface="Calibri" charset="0"/>
                <a:cs typeface="Times New Roman" charset="0"/>
              </a:rPr>
              <a:t> model on easel paper so that you have it to refer to throughout the training. </a:t>
            </a:r>
            <a:endParaRPr lang="en-US" sz="1100" dirty="0">
              <a:latin typeface="Calibri" charset="0"/>
              <a:ea typeface="Calibri" charset="0"/>
              <a:cs typeface="Times New Roman" charset="0"/>
            </a:endParaRPr>
          </a:p>
          <a:p>
            <a:pPr>
              <a:spcBef>
                <a:spcPct val="0"/>
              </a:spcBef>
              <a:defRPr/>
            </a:pPr>
            <a:r>
              <a:rPr lang="en-US" sz="1100" dirty="0">
                <a:latin typeface="Arial" charset="0"/>
                <a:ea typeface="Calibri" charset="0"/>
                <a:cs typeface="Times New Roman" charset="0"/>
              </a:rPr>
              <a:t> </a:t>
            </a:r>
            <a:endParaRPr lang="en-US" sz="1100" dirty="0">
              <a:latin typeface="Calibri" charset="0"/>
              <a:ea typeface="Calibri" charset="0"/>
              <a:cs typeface="Times New Roman" charset="0"/>
            </a:endParaRPr>
          </a:p>
          <a:p>
            <a:pPr>
              <a:spcBef>
                <a:spcPct val="0"/>
              </a:spcBef>
              <a:defRPr/>
            </a:pPr>
            <a:r>
              <a:rPr lang="en-US" sz="1100" dirty="0">
                <a:latin typeface="Arial" charset="0"/>
                <a:ea typeface="Calibri" charset="0"/>
                <a:cs typeface="Times New Roman" charset="0"/>
              </a:rPr>
              <a:t>Refer participants to </a:t>
            </a:r>
            <a:r>
              <a:rPr lang="en-US" sz="1100" b="1" dirty="0">
                <a:latin typeface="Arial" charset="0"/>
                <a:ea typeface="Calibri" charset="0"/>
                <a:cs typeface="Times New Roman" charset="0"/>
              </a:rPr>
              <a:t>Information Sheet 1.6: The Continuum of Care.</a:t>
            </a:r>
            <a:r>
              <a:rPr lang="en-US" sz="1100" dirty="0">
                <a:latin typeface="Arial" charset="0"/>
                <a:ea typeface="Calibri" charset="0"/>
                <a:cs typeface="Times New Roman" charset="0"/>
              </a:rPr>
              <a:t> </a:t>
            </a:r>
            <a:endParaRPr lang="en-US" sz="1100" dirty="0">
              <a:latin typeface="Calibri" charset="0"/>
              <a:ea typeface="Calibri" charset="0"/>
              <a:cs typeface="Times New Roman" charset="0"/>
            </a:endParaRPr>
          </a:p>
          <a:p>
            <a:pPr>
              <a:spcBef>
                <a:spcPct val="0"/>
              </a:spcBef>
              <a:defRPr/>
            </a:pPr>
            <a:r>
              <a:rPr lang="en-US" sz="1100" dirty="0">
                <a:latin typeface="Arial" charset="0"/>
                <a:ea typeface="Calibri" charset="0"/>
                <a:cs typeface="Times New Roman" charset="0"/>
              </a:rPr>
              <a:t> </a:t>
            </a:r>
            <a:endParaRPr lang="en-US" sz="1100" dirty="0">
              <a:latin typeface="Calibri" charset="0"/>
              <a:ea typeface="Calibri" charset="0"/>
              <a:cs typeface="Times New Roman" charset="0"/>
            </a:endParaRPr>
          </a:p>
          <a:p>
            <a:pPr>
              <a:spcBef>
                <a:spcPct val="0"/>
              </a:spcBef>
              <a:defRPr/>
            </a:pPr>
            <a:r>
              <a:rPr lang="en-US" sz="1100" dirty="0">
                <a:latin typeface="Arial" charset="0"/>
                <a:ea typeface="Calibri" charset="0"/>
                <a:cs typeface="Times New Roman" charset="0"/>
              </a:rPr>
              <a:t>Make the following overview statements:</a:t>
            </a:r>
            <a:endParaRPr lang="en-US" sz="1100" dirty="0">
              <a:latin typeface="Calibri" charset="0"/>
              <a:ea typeface="Calibri" charset="0"/>
              <a:cs typeface="Times New Roman" charset="0"/>
            </a:endParaRPr>
          </a:p>
          <a:p>
            <a:pPr marL="224325" indent="-224325">
              <a:spcBef>
                <a:spcPct val="0"/>
              </a:spcBef>
              <a:buFont typeface="Symbol" charset="0"/>
              <a:buChar char=""/>
              <a:defRPr/>
            </a:pPr>
            <a:r>
              <a:rPr lang="en-US" sz="1100" dirty="0">
                <a:latin typeface="Arial" charset="0"/>
                <a:ea typeface="Calibri" charset="0"/>
                <a:cs typeface="Times New Roman" charset="0"/>
              </a:rPr>
              <a:t>This model was first </a:t>
            </a:r>
            <a:r>
              <a:rPr lang="en-US" sz="1100" b="1" u="sng" dirty="0">
                <a:latin typeface="Arial" charset="0"/>
                <a:ea typeface="Calibri" charset="0"/>
                <a:cs typeface="Times New Roman" charset="0"/>
              </a:rPr>
              <a:t>presented by the Institute of Medicine </a:t>
            </a:r>
            <a:r>
              <a:rPr lang="en-US" sz="1100" dirty="0">
                <a:latin typeface="Arial" charset="0"/>
                <a:ea typeface="Calibri" charset="0"/>
                <a:cs typeface="Times New Roman" charset="0"/>
              </a:rPr>
              <a:t>in 1994 as the </a:t>
            </a:r>
            <a:r>
              <a:rPr lang="en-US" sz="1100" b="1" u="sng" dirty="0">
                <a:latin typeface="Arial" charset="0"/>
                <a:ea typeface="Calibri" charset="0"/>
                <a:cs typeface="Times New Roman" charset="0"/>
              </a:rPr>
              <a:t>mental health intervention spectrum</a:t>
            </a:r>
            <a:r>
              <a:rPr lang="en-US" sz="1100" dirty="0">
                <a:latin typeface="Arial" charset="0"/>
                <a:ea typeface="Calibri" charset="0"/>
                <a:cs typeface="Times New Roman" charset="0"/>
              </a:rPr>
              <a:t>, and it was expanded in 2009 to include promotion.</a:t>
            </a:r>
          </a:p>
          <a:p>
            <a:pPr marL="224325" indent="-224325">
              <a:spcBef>
                <a:spcPct val="0"/>
              </a:spcBef>
              <a:buFont typeface="Symbol" charset="0"/>
              <a:buChar char=""/>
              <a:defRPr/>
            </a:pPr>
            <a:r>
              <a:rPr lang="en-US" sz="1100" dirty="0">
                <a:latin typeface="Arial" charset="0"/>
                <a:ea typeface="Calibri" charset="0"/>
                <a:cs typeface="Times New Roman" charset="0"/>
              </a:rPr>
              <a:t>The continuum of care describes </a:t>
            </a:r>
            <a:r>
              <a:rPr lang="en-US" sz="1100" b="1" u="sng" dirty="0">
                <a:latin typeface="Arial" charset="0"/>
                <a:ea typeface="Calibri" charset="0"/>
                <a:cs typeface="Times New Roman" charset="0"/>
              </a:rPr>
              <a:t>the scope of behavioral health services for individuals before, during, and after </a:t>
            </a:r>
            <a:r>
              <a:rPr lang="en-US" sz="1100" dirty="0">
                <a:latin typeface="Arial" charset="0"/>
                <a:ea typeface="Calibri" charset="0"/>
                <a:cs typeface="Times New Roman" charset="0"/>
              </a:rPr>
              <a:t>they experience a behavioral health problem</a:t>
            </a:r>
            <a:r>
              <a:rPr lang="en-US" sz="1100" b="1" dirty="0">
                <a:latin typeface="Arial" charset="0"/>
                <a:ea typeface="Calibri" charset="0"/>
                <a:cs typeface="Times New Roman" charset="0"/>
              </a:rPr>
              <a:t> </a:t>
            </a:r>
            <a:r>
              <a:rPr lang="en-US" sz="1100" dirty="0">
                <a:latin typeface="Arial" charset="0"/>
                <a:ea typeface="Calibri" charset="0"/>
                <a:cs typeface="Times New Roman" charset="0"/>
              </a:rPr>
              <a:t>or disorder. It </a:t>
            </a:r>
            <a:r>
              <a:rPr lang="en-US" sz="1100" b="1" u="sng" dirty="0">
                <a:latin typeface="Arial" charset="0"/>
                <a:ea typeface="Calibri" charset="0"/>
                <a:cs typeface="Times New Roman" charset="0"/>
              </a:rPr>
              <a:t>includes promotion, prevention, treatment, and maintenance</a:t>
            </a:r>
            <a:r>
              <a:rPr lang="en-US" sz="1100" b="1" dirty="0">
                <a:latin typeface="Arial" charset="0"/>
                <a:ea typeface="Calibri" charset="0"/>
                <a:cs typeface="Times New Roman" charset="0"/>
              </a:rPr>
              <a:t>. </a:t>
            </a:r>
            <a:endParaRPr lang="en-US" sz="1100" dirty="0">
              <a:latin typeface="Arial" charset="0"/>
              <a:ea typeface="Calibri" charset="0"/>
              <a:cs typeface="Times New Roman" charset="0"/>
            </a:endParaRPr>
          </a:p>
          <a:p>
            <a:pPr marL="224325" indent="-224325">
              <a:spcBef>
                <a:spcPct val="0"/>
              </a:spcBef>
              <a:buFont typeface="Symbol" charset="0"/>
              <a:buChar char=""/>
              <a:defRPr/>
            </a:pPr>
            <a:r>
              <a:rPr lang="en-US" sz="1100" dirty="0">
                <a:latin typeface="Arial" charset="0"/>
                <a:ea typeface="Calibri" charset="0"/>
                <a:cs typeface="Times New Roman" charset="0"/>
              </a:rPr>
              <a:t>The continuum </a:t>
            </a:r>
            <a:r>
              <a:rPr lang="en-US" sz="1100" b="1" u="sng" dirty="0">
                <a:latin typeface="Arial" charset="0"/>
                <a:ea typeface="Calibri" charset="0"/>
                <a:cs typeface="Times New Roman" charset="0"/>
              </a:rPr>
              <a:t>segments the need for care and the type of care </a:t>
            </a:r>
            <a:r>
              <a:rPr lang="en-US" sz="1100" u="sng" dirty="0">
                <a:latin typeface="Arial" charset="0"/>
                <a:ea typeface="Calibri" charset="0"/>
                <a:cs typeface="Times New Roman" charset="0"/>
              </a:rPr>
              <a:t>required</a:t>
            </a:r>
            <a:r>
              <a:rPr lang="en-US" sz="1100" b="1" u="sng" dirty="0">
                <a:latin typeface="Arial" charset="0"/>
                <a:ea typeface="Calibri" charset="0"/>
                <a:cs typeface="Times New Roman" charset="0"/>
              </a:rPr>
              <a:t> </a:t>
            </a:r>
            <a:r>
              <a:rPr lang="en-US" sz="1100" dirty="0">
                <a:latin typeface="Arial" charset="0"/>
                <a:ea typeface="Calibri" charset="0"/>
                <a:cs typeface="Times New Roman" charset="0"/>
              </a:rPr>
              <a:t>from various parts of the health care system. This means there are multiple opportunities for addressing behavioral health problems. </a:t>
            </a:r>
          </a:p>
          <a:p>
            <a:pPr marL="224325" indent="-224325">
              <a:spcBef>
                <a:spcPct val="0"/>
              </a:spcBef>
              <a:buFont typeface="Symbol" charset="0"/>
              <a:buChar char=""/>
              <a:defRPr/>
            </a:pPr>
            <a:r>
              <a:rPr lang="en-US" sz="1100" dirty="0">
                <a:latin typeface="Arial" charset="0"/>
                <a:ea typeface="Calibri" charset="0"/>
                <a:cs typeface="Times New Roman" charset="0"/>
              </a:rPr>
              <a:t>The continuum underscores the </a:t>
            </a:r>
            <a:r>
              <a:rPr lang="en-US" sz="1100" b="1" u="sng" dirty="0">
                <a:latin typeface="Arial" charset="0"/>
                <a:ea typeface="Calibri" charset="0"/>
                <a:cs typeface="Times New Roman" charset="0"/>
              </a:rPr>
              <a:t>interrelationship among promotion, prevention, treatment, and maintenance</a:t>
            </a:r>
            <a:r>
              <a:rPr lang="en-US" sz="1100" dirty="0">
                <a:latin typeface="Arial" charset="0"/>
                <a:ea typeface="Calibri" charset="0"/>
                <a:cs typeface="Times New Roman" charset="0"/>
              </a:rPr>
              <a:t>. While some services may be more specific, individualized, or costly than others, it shows that each phase along the continuum does not exist in isolation.  </a:t>
            </a:r>
          </a:p>
          <a:p>
            <a:pPr>
              <a:spcBef>
                <a:spcPct val="0"/>
              </a:spcBef>
              <a:defRPr/>
            </a:pPr>
            <a:r>
              <a:rPr lang="en-US" sz="1100" dirty="0">
                <a:latin typeface="Arial" charset="0"/>
                <a:ea typeface="ＭＳ Ｐゴシック" charset="0"/>
                <a:cs typeface="Calibri" charset="0"/>
              </a:rPr>
              <a:t> </a:t>
            </a:r>
            <a:endParaRPr lang="en-US" sz="1100" dirty="0">
              <a:latin typeface="Calibri" charset="0"/>
              <a:ea typeface="ＭＳ Ｐゴシック" charset="0"/>
              <a:cs typeface="Calibri" charset="0"/>
            </a:endParaRPr>
          </a:p>
          <a:p>
            <a:pPr>
              <a:spcBef>
                <a:spcPct val="0"/>
              </a:spcBef>
              <a:defRPr/>
            </a:pPr>
            <a:r>
              <a:rPr lang="en-US" sz="1100" dirty="0">
                <a:latin typeface="Arial" charset="0"/>
                <a:ea typeface="ＭＳ Ｐゴシック" charset="0"/>
                <a:cs typeface="Calibri" charset="0"/>
              </a:rPr>
              <a:t>Ask participants to raise their hands if they have seen the continuum of care diagram before.</a:t>
            </a:r>
            <a:endParaRPr lang="en-US" sz="1100" dirty="0">
              <a:latin typeface="Calibri" charset="0"/>
              <a:ea typeface="ＭＳ Ｐゴシック" charset="0"/>
              <a:cs typeface="Calibri" charset="0"/>
            </a:endParaRPr>
          </a:p>
          <a:p>
            <a:pPr>
              <a:lnSpc>
                <a:spcPct val="105000"/>
              </a:lnSpc>
              <a:spcBef>
                <a:spcPct val="0"/>
              </a:spcBef>
              <a:defRPr/>
            </a:pPr>
            <a:r>
              <a:rPr lang="en-US" sz="1100" dirty="0">
                <a:latin typeface="Arial" charset="0"/>
                <a:ea typeface="ＭＳ Ｐゴシック" charset="0"/>
                <a:cs typeface="Calibri" charset="0"/>
              </a:rPr>
              <a:t>_______________</a:t>
            </a:r>
            <a:endParaRPr lang="en-US" sz="1100" dirty="0">
              <a:latin typeface="Calibri" charset="0"/>
              <a:ea typeface="ＭＳ Ｐゴシック" charset="0"/>
              <a:cs typeface="Calibri" charset="0"/>
            </a:endParaRPr>
          </a:p>
          <a:p>
            <a:pPr>
              <a:lnSpc>
                <a:spcPct val="105000"/>
              </a:lnSpc>
              <a:spcBef>
                <a:spcPct val="0"/>
              </a:spcBef>
              <a:defRPr/>
            </a:pPr>
            <a:r>
              <a:rPr lang="en-US" sz="1100" dirty="0">
                <a:latin typeface="Arial" charset="0"/>
                <a:ea typeface="ＭＳ Ｐゴシック" charset="0"/>
                <a:cs typeface="Calibri" charset="0"/>
              </a:rPr>
              <a:t> </a:t>
            </a:r>
            <a:endParaRPr lang="en-US" sz="1100" dirty="0">
              <a:latin typeface="Calibri" charset="0"/>
              <a:ea typeface="ＭＳ Ｐゴシック" charset="0"/>
              <a:cs typeface="Calibri" charset="0"/>
            </a:endParaRPr>
          </a:p>
          <a:p>
            <a:pPr>
              <a:lnSpc>
                <a:spcPct val="90000"/>
              </a:lnSpc>
              <a:defRPr/>
            </a:pPr>
            <a:r>
              <a:rPr lang="en-US" sz="900" dirty="0">
                <a:latin typeface="Arial" charset="0"/>
                <a:ea typeface="ＭＳ Ｐゴシック" charset="0"/>
                <a:cs typeface="Calibri" charset="0"/>
              </a:rPr>
              <a:t>Image reprinted with permission from the National Academy of Sciences, Courtesy of the National Academies Press, Washington, D.C.</a:t>
            </a:r>
            <a:endParaRPr lang="en-US" sz="9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910106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TextEdit="1"/>
          </p:cNvSpPr>
          <p:nvPr>
            <p:ph type="sldImg"/>
          </p:nvPr>
        </p:nvSpPr>
        <p:spPr bwMode="auto">
          <a:xfrm>
            <a:off x="2108200" y="685800"/>
            <a:ext cx="2690813" cy="2019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8066" name="Rectangle 3"/>
          <p:cNvSpPr>
            <a:spLocks noGrp="1"/>
          </p:cNvSpPr>
          <p:nvPr>
            <p:ph type="body" idx="1"/>
          </p:nvPr>
        </p:nvSpPr>
        <p:spPr bwMode="auto">
          <a:xfrm>
            <a:off x="686421" y="2944943"/>
            <a:ext cx="5485158" cy="50014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z="1100">
                <a:latin typeface="Arial" charset="0"/>
                <a:ea typeface="ＭＳ Ｐゴシック" charset="0"/>
                <a:cs typeface="Calibri" charset="0"/>
              </a:rPr>
              <a:t>Provide an anchor for risk and protective factors:</a:t>
            </a:r>
            <a:endParaRPr lang="en-US" sz="1100">
              <a:latin typeface="Calibri" charset="0"/>
              <a:ea typeface="ＭＳ Ｐゴシック" charset="0"/>
              <a:cs typeface="Calibri" charset="0"/>
            </a:endParaRPr>
          </a:p>
          <a:p>
            <a:pPr>
              <a:spcBef>
                <a:spcPct val="0"/>
              </a:spcBef>
            </a:pPr>
            <a:r>
              <a:rPr lang="en-US" sz="1100">
                <a:latin typeface="Arial" charset="0"/>
                <a:ea typeface="ＭＳ Ｐゴシック" charset="0"/>
                <a:cs typeface="Calibri" charset="0"/>
              </a:rPr>
              <a:t> </a:t>
            </a:r>
            <a:endParaRPr lang="en-US" sz="1100">
              <a:latin typeface="Calibri" charset="0"/>
              <a:ea typeface="ＭＳ Ｐゴシック" charset="0"/>
              <a:cs typeface="Calibri" charset="0"/>
            </a:endParaRPr>
          </a:p>
          <a:p>
            <a:pPr>
              <a:spcBef>
                <a:spcPct val="0"/>
              </a:spcBef>
            </a:pPr>
            <a:r>
              <a:rPr lang="en-US" sz="1100" b="1" u="sng">
                <a:latin typeface="Arial" charset="0"/>
                <a:ea typeface="ＭＳ Ｐゴシック" charset="0"/>
                <a:cs typeface="Calibri" charset="0"/>
              </a:rPr>
              <a:t>Framingham Heart Study</a:t>
            </a:r>
            <a:endParaRPr lang="en-US" sz="1100">
              <a:latin typeface="Calibri" charset="0"/>
              <a:ea typeface="ＭＳ Ｐゴシック" charset="0"/>
              <a:cs typeface="Calibri" charset="0"/>
            </a:endParaRPr>
          </a:p>
          <a:p>
            <a:pPr>
              <a:spcBef>
                <a:spcPct val="0"/>
              </a:spcBef>
            </a:pPr>
            <a:r>
              <a:rPr lang="en-US" sz="1100">
                <a:latin typeface="Arial" charset="0"/>
                <a:ea typeface="ＭＳ Ｐゴシック" charset="0"/>
                <a:cs typeface="Calibri" charset="0"/>
              </a:rPr>
              <a:t>Dr. Dawber was the first director of the Framingham Heart Study, one of the most important research projects of the 20th century. The study, which Dawber led from 1949 to 1966, found links between vascular diseases (the leading cause of death in the United States) and diet, blood pressure, obesity, exercise, and smoking. He coined the term </a:t>
            </a:r>
            <a:r>
              <a:rPr lang="en-US" sz="1100" i="1">
                <a:latin typeface="Arial" charset="0"/>
                <a:ea typeface="ＭＳ Ｐゴシック" charset="0"/>
                <a:cs typeface="Calibri" charset="0"/>
              </a:rPr>
              <a:t>risk factor</a:t>
            </a:r>
            <a:r>
              <a:rPr lang="en-US" sz="1100">
                <a:latin typeface="Arial" charset="0"/>
                <a:ea typeface="ＭＳ Ｐゴシック" charset="0"/>
                <a:cs typeface="Calibri" charset="0"/>
              </a:rPr>
              <a:t> in 1961, and that term has now been applied to other diseases, disorders, circumstances, and events. </a:t>
            </a:r>
            <a:endParaRPr lang="en-US" sz="1100">
              <a:latin typeface="Calibri" charset="0"/>
              <a:ea typeface="ＭＳ Ｐゴシック" charset="0"/>
              <a:cs typeface="Calibri" charset="0"/>
            </a:endParaRPr>
          </a:p>
          <a:p>
            <a:pPr>
              <a:spcBef>
                <a:spcPct val="0"/>
              </a:spcBef>
            </a:pPr>
            <a:r>
              <a:rPr lang="en-US" sz="1100">
                <a:latin typeface="Arial" charset="0"/>
                <a:ea typeface="ＭＳ Ｐゴシック" charset="0"/>
                <a:cs typeface="Calibri" charset="0"/>
              </a:rPr>
              <a:t> </a:t>
            </a:r>
            <a:endParaRPr lang="en-US" sz="1100">
              <a:latin typeface="Calibri" charset="0"/>
              <a:ea typeface="ＭＳ Ｐゴシック" charset="0"/>
              <a:cs typeface="Calibri" charset="0"/>
            </a:endParaRPr>
          </a:p>
          <a:p>
            <a:pPr>
              <a:spcBef>
                <a:spcPct val="0"/>
              </a:spcBef>
            </a:pPr>
            <a:r>
              <a:rPr lang="en-US" sz="1100">
                <a:latin typeface="Arial" charset="0"/>
                <a:ea typeface="ＭＳ Ｐゴシック" charset="0"/>
                <a:cs typeface="Calibri" charset="0"/>
              </a:rPr>
              <a:t>Segue to risk and protective factors for substance abuse with </a:t>
            </a:r>
            <a:r>
              <a:rPr lang="en-US" sz="1100" b="1" u="sng">
                <a:latin typeface="Arial" charset="0"/>
                <a:ea typeface="ＭＳ Ｐゴシック" charset="0"/>
                <a:cs typeface="Calibri" charset="0"/>
              </a:rPr>
              <a:t>Hawkins &amp; Catalano</a:t>
            </a:r>
            <a:r>
              <a:rPr lang="en-US" sz="1100">
                <a:latin typeface="Arial" charset="0"/>
                <a:ea typeface="ＭＳ Ｐゴシック" charset="0"/>
                <a:cs typeface="Calibri" charset="0"/>
              </a:rPr>
              <a:t>:</a:t>
            </a:r>
            <a:endParaRPr lang="en-US" sz="1100">
              <a:latin typeface="Calibri" charset="0"/>
              <a:ea typeface="ＭＳ Ｐゴシック" charset="0"/>
              <a:cs typeface="Calibri" charset="0"/>
            </a:endParaRPr>
          </a:p>
          <a:p>
            <a:pPr>
              <a:spcBef>
                <a:spcPct val="0"/>
              </a:spcBef>
            </a:pPr>
            <a:r>
              <a:rPr lang="en-US" sz="1100">
                <a:latin typeface="Arial" charset="0"/>
                <a:ea typeface="ＭＳ Ｐゴシック" charset="0"/>
                <a:cs typeface="Calibri" charset="0"/>
              </a:rPr>
              <a:t>In the 1980s, Drs. David Hawkins and Richard Catalano at the University of Washington compiled risk and protective factors for substance abuse and other problems occurring in adolescence. </a:t>
            </a:r>
            <a:endParaRPr lang="en-US" sz="1100">
              <a:latin typeface="Calibri" charset="0"/>
              <a:ea typeface="ＭＳ Ｐゴシック" charset="0"/>
              <a:cs typeface="Calibri" charset="0"/>
            </a:endParaRPr>
          </a:p>
          <a:p>
            <a:pPr>
              <a:spcBef>
                <a:spcPct val="0"/>
              </a:spcBef>
            </a:pPr>
            <a:r>
              <a:rPr lang="en-US" sz="1100">
                <a:latin typeface="Arial" charset="0"/>
                <a:ea typeface="ＭＳ Ｐゴシック" charset="0"/>
                <a:cs typeface="Calibri" charset="0"/>
              </a:rPr>
              <a:t> </a:t>
            </a:r>
            <a:endParaRPr lang="en-US" sz="1100">
              <a:latin typeface="Calibri" charset="0"/>
              <a:ea typeface="ＭＳ Ｐゴシック" charset="0"/>
              <a:cs typeface="Calibri" charset="0"/>
            </a:endParaRPr>
          </a:p>
          <a:p>
            <a:pPr>
              <a:spcBef>
                <a:spcPct val="0"/>
              </a:spcBef>
            </a:pPr>
            <a:r>
              <a:rPr lang="en-US" sz="1100">
                <a:latin typeface="Arial" charset="0"/>
                <a:ea typeface="ＭＳ Ｐゴシック" charset="0"/>
                <a:cs typeface="Calibri" charset="0"/>
              </a:rPr>
              <a:t>Ask participants to read the </a:t>
            </a:r>
            <a:r>
              <a:rPr lang="en-US" sz="1100" b="1" u="sng">
                <a:latin typeface="Arial" charset="0"/>
                <a:ea typeface="ＭＳ Ｐゴシック" charset="0"/>
                <a:cs typeface="Calibri" charset="0"/>
              </a:rPr>
              <a:t>definition of </a:t>
            </a:r>
            <a:r>
              <a:rPr lang="en-US" sz="1100" b="1" i="1" u="sng">
                <a:latin typeface="Arial" charset="0"/>
                <a:ea typeface="ＭＳ Ｐゴシック" charset="0"/>
                <a:cs typeface="Calibri" charset="0"/>
              </a:rPr>
              <a:t>risk factor</a:t>
            </a:r>
            <a:r>
              <a:rPr lang="en-US" sz="1100" b="1" u="sng">
                <a:latin typeface="Arial" charset="0"/>
                <a:ea typeface="ＭＳ Ｐゴシック" charset="0"/>
                <a:cs typeface="Calibri" charset="0"/>
              </a:rPr>
              <a:t> </a:t>
            </a:r>
            <a:r>
              <a:rPr lang="en-US" sz="1100">
                <a:latin typeface="Arial" charset="0"/>
                <a:ea typeface="ＭＳ Ｐゴシック" charset="0"/>
                <a:cs typeface="Calibri" charset="0"/>
              </a:rPr>
              <a:t>on the slide:</a:t>
            </a:r>
          </a:p>
          <a:p>
            <a:pPr>
              <a:spcBef>
                <a:spcPct val="0"/>
              </a:spcBef>
            </a:pPr>
            <a:endParaRPr lang="en-US" sz="1100">
              <a:latin typeface="Calibri" charset="0"/>
              <a:ea typeface="ＭＳ Ｐゴシック" charset="0"/>
              <a:cs typeface="Calibri" charset="0"/>
            </a:endParaRPr>
          </a:p>
          <a:p>
            <a:pPr>
              <a:spcBef>
                <a:spcPct val="0"/>
              </a:spcBef>
            </a:pPr>
            <a:r>
              <a:rPr lang="ja-JP" altLang="en-US" sz="1100">
                <a:latin typeface="Arial" charset="0"/>
                <a:ea typeface="ＭＳ Ｐゴシック" charset="0"/>
                <a:cs typeface="Calibri" charset="0"/>
              </a:rPr>
              <a:t>“</a:t>
            </a:r>
            <a:r>
              <a:rPr lang="en-US" altLang="ja-JP" sz="1100">
                <a:latin typeface="Arial" charset="0"/>
                <a:ea typeface="ＭＳ Ｐゴシック" charset="0"/>
                <a:cs typeface="Times New Roman" charset="0"/>
              </a:rPr>
              <a:t>A characteristic at the biological, psychological, family, community, or cultural level that</a:t>
            </a:r>
            <a:r>
              <a:rPr lang="en-US" altLang="ja-JP" sz="1100" i="1">
                <a:latin typeface="Arial" charset="0"/>
                <a:ea typeface="ＭＳ Ｐゴシック" charset="0"/>
                <a:cs typeface="Times New Roman" charset="0"/>
              </a:rPr>
              <a:t> </a:t>
            </a:r>
            <a:r>
              <a:rPr lang="en-US" altLang="ja-JP" sz="1100">
                <a:latin typeface="Arial" charset="0"/>
                <a:ea typeface="ＭＳ Ｐゴシック" charset="0"/>
                <a:cs typeface="Times New Roman" charset="0"/>
              </a:rPr>
              <a:t>precedes</a:t>
            </a:r>
            <a:r>
              <a:rPr lang="en-US" altLang="ja-JP" sz="1100" i="1">
                <a:latin typeface="Arial" charset="0"/>
                <a:ea typeface="ＭＳ Ｐゴシック" charset="0"/>
                <a:cs typeface="Times New Roman" charset="0"/>
              </a:rPr>
              <a:t> </a:t>
            </a:r>
            <a:r>
              <a:rPr lang="en-US" altLang="ja-JP" sz="1100">
                <a:latin typeface="Arial" charset="0"/>
                <a:ea typeface="ＭＳ Ｐゴシック" charset="0"/>
                <a:cs typeface="Times New Roman" charset="0"/>
              </a:rPr>
              <a:t>and is associated with a </a:t>
            </a:r>
            <a:r>
              <a:rPr lang="en-US" altLang="ja-JP" sz="1100" i="1">
                <a:latin typeface="Arial" charset="0"/>
                <a:ea typeface="ＭＳ Ｐゴシック" charset="0"/>
                <a:cs typeface="Times New Roman" charset="0"/>
              </a:rPr>
              <a:t>highe</a:t>
            </a:r>
            <a:r>
              <a:rPr lang="en-US" altLang="ja-JP" sz="1100">
                <a:latin typeface="Arial" charset="0"/>
                <a:ea typeface="ＭＳ Ｐゴシック" charset="0"/>
                <a:cs typeface="Times New Roman" charset="0"/>
              </a:rPr>
              <a:t>r</a:t>
            </a:r>
            <a:r>
              <a:rPr lang="en-US" altLang="ja-JP" sz="1100" i="1">
                <a:latin typeface="Arial" charset="0"/>
                <a:ea typeface="ＭＳ Ｐゴシック" charset="0"/>
                <a:cs typeface="Times New Roman" charset="0"/>
              </a:rPr>
              <a:t> likelihood </a:t>
            </a:r>
            <a:r>
              <a:rPr lang="en-US" altLang="ja-JP" sz="1100">
                <a:latin typeface="Arial" charset="0"/>
                <a:ea typeface="ＭＳ Ｐゴシック" charset="0"/>
                <a:cs typeface="Times New Roman" charset="0"/>
              </a:rPr>
              <a:t>of problem outcomes.</a:t>
            </a:r>
            <a:r>
              <a:rPr lang="ja-JP" altLang="en-US" sz="1100">
                <a:latin typeface="Arial" charset="0"/>
                <a:ea typeface="ＭＳ Ｐゴシック" charset="0"/>
                <a:cs typeface="Calibri" charset="0"/>
              </a:rPr>
              <a:t>”</a:t>
            </a:r>
            <a:r>
              <a:rPr lang="en-US" altLang="ja-JP" sz="1100" baseline="30000">
                <a:latin typeface="Arial" charset="0"/>
                <a:ea typeface="ＭＳ Ｐゴシック" charset="0"/>
                <a:cs typeface="Times New Roman" charset="0"/>
              </a:rPr>
              <a:t>15</a:t>
            </a:r>
            <a:endParaRPr lang="en-US" altLang="ja-JP" sz="1100" baseline="30000">
              <a:latin typeface="Calibri" charset="0"/>
              <a:ea typeface="ＭＳ Ｐゴシック" charset="0"/>
              <a:cs typeface="Times New Roman" charset="0"/>
            </a:endParaRPr>
          </a:p>
          <a:p>
            <a:pPr>
              <a:spcBef>
                <a:spcPct val="0"/>
              </a:spcBef>
            </a:pPr>
            <a:r>
              <a:rPr lang="en-US" sz="1100">
                <a:latin typeface="Arial" charset="0"/>
                <a:ea typeface="ＭＳ Ｐゴシック" charset="0"/>
                <a:cs typeface="Times New Roman" charset="0"/>
              </a:rPr>
              <a:t> </a:t>
            </a:r>
            <a:endParaRPr lang="en-US" sz="1100">
              <a:latin typeface="Calibri" charset="0"/>
              <a:ea typeface="ＭＳ Ｐゴシック" charset="0"/>
              <a:cs typeface="Times New Roman" charset="0"/>
            </a:endParaRPr>
          </a:p>
          <a:p>
            <a:pPr>
              <a:spcBef>
                <a:spcPct val="0"/>
              </a:spcBef>
            </a:pPr>
            <a:r>
              <a:rPr lang="en-US" sz="1100">
                <a:latin typeface="Arial" charset="0"/>
                <a:ea typeface="ＭＳ Ｐゴシック" charset="0"/>
                <a:cs typeface="Calibri" charset="0"/>
              </a:rPr>
              <a:t>Refer back to the malaria example or to the fish/pond analogy, and ask participants for examples of risk factors.</a:t>
            </a:r>
            <a:r>
              <a:rPr lang="en-US" sz="1100">
                <a:latin typeface="Calibri" charset="0"/>
                <a:ea typeface="ＭＳ Ｐゴシック" charset="0"/>
                <a:cs typeface="ＭＳ Ｐゴシック" charset="0"/>
              </a:rPr>
              <a:t> </a:t>
            </a:r>
            <a:endParaRPr lang="en-US" sz="1000">
              <a:latin typeface="Times New Roman" charset="0"/>
              <a:ea typeface="ＭＳ Ｐゴシック" charset="0"/>
              <a:cs typeface="Cambria" charset="0"/>
            </a:endParaRPr>
          </a:p>
        </p:txBody>
      </p:sp>
    </p:spTree>
    <p:extLst>
      <p:ext uri="{BB962C8B-B14F-4D97-AF65-F5344CB8AC3E}">
        <p14:creationId xmlns:p14="http://schemas.microsoft.com/office/powerpoint/2010/main" val="802391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TextEdit="1"/>
          </p:cNvSpPr>
          <p:nvPr>
            <p:ph type="sldImg"/>
          </p:nvPr>
        </p:nvSpPr>
        <p:spPr bwMode="auto">
          <a:xfrm>
            <a:off x="2095500" y="685800"/>
            <a:ext cx="2689225" cy="2017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0114" name="Rectangle 3"/>
          <p:cNvSpPr>
            <a:spLocks noGrp="1"/>
          </p:cNvSpPr>
          <p:nvPr>
            <p:ph type="body" idx="1"/>
          </p:nvPr>
        </p:nvSpPr>
        <p:spPr bwMode="auto">
          <a:xfrm>
            <a:off x="686421" y="3033947"/>
            <a:ext cx="5485158" cy="42831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5000"/>
              </a:lnSpc>
              <a:spcBef>
                <a:spcPct val="0"/>
              </a:spcBef>
              <a:defRPr/>
            </a:pPr>
            <a:r>
              <a:rPr lang="en-US" sz="1100" dirty="0">
                <a:latin typeface="Arial" charset="0"/>
                <a:ea typeface="Calibri" charset="0"/>
                <a:cs typeface="Arial" charset="0"/>
              </a:rPr>
              <a:t>Ask participants to read the </a:t>
            </a:r>
            <a:r>
              <a:rPr lang="en-US" sz="1100" b="1" u="sng" dirty="0">
                <a:latin typeface="Arial" charset="0"/>
                <a:ea typeface="Calibri" charset="0"/>
                <a:cs typeface="Arial" charset="0"/>
              </a:rPr>
              <a:t>definition of </a:t>
            </a:r>
            <a:r>
              <a:rPr lang="en-US" sz="1100" b="1" i="1" u="sng" dirty="0">
                <a:latin typeface="Arial" charset="0"/>
                <a:ea typeface="Calibri" charset="0"/>
                <a:cs typeface="Arial" charset="0"/>
              </a:rPr>
              <a:t>protective factor</a:t>
            </a:r>
            <a:r>
              <a:rPr lang="en-US" sz="1100" b="1" u="sng" dirty="0">
                <a:latin typeface="Arial" charset="0"/>
                <a:ea typeface="Calibri" charset="0"/>
                <a:cs typeface="Arial" charset="0"/>
              </a:rPr>
              <a:t> </a:t>
            </a:r>
            <a:r>
              <a:rPr lang="en-US" sz="1100" dirty="0">
                <a:latin typeface="Arial" charset="0"/>
                <a:ea typeface="Calibri" charset="0"/>
                <a:cs typeface="Arial" charset="0"/>
              </a:rPr>
              <a:t>on the slide:</a:t>
            </a:r>
          </a:p>
          <a:p>
            <a:pPr>
              <a:lnSpc>
                <a:spcPct val="115000"/>
              </a:lnSpc>
              <a:spcBef>
                <a:spcPct val="0"/>
              </a:spcBef>
              <a:defRPr/>
            </a:pPr>
            <a:endParaRPr lang="en-US" sz="1100" dirty="0">
              <a:latin typeface="Arial" charset="0"/>
              <a:ea typeface="Calibri" charset="0"/>
              <a:cs typeface="Arial" charset="0"/>
            </a:endParaRPr>
          </a:p>
          <a:p>
            <a:pPr>
              <a:lnSpc>
                <a:spcPct val="115000"/>
              </a:lnSpc>
              <a:spcBef>
                <a:spcPct val="0"/>
              </a:spcBef>
              <a:defRPr/>
            </a:pPr>
            <a:r>
              <a:rPr lang="ja-JP" altLang="en-US" sz="1100" dirty="0">
                <a:latin typeface="Arial" charset="0"/>
                <a:ea typeface="Calibri" charset="0"/>
                <a:cs typeface="Arial" charset="0"/>
              </a:rPr>
              <a:t>“</a:t>
            </a:r>
            <a:r>
              <a:rPr lang="en-US" sz="1100" dirty="0">
                <a:latin typeface="Arial" charset="0"/>
                <a:ea typeface="Calibri" charset="0"/>
                <a:cs typeface="Arial" charset="0"/>
              </a:rPr>
              <a:t>A characteristic at the individual, family or community level that is associated with a </a:t>
            </a:r>
            <a:r>
              <a:rPr lang="en-US" sz="1100" i="1" dirty="0">
                <a:latin typeface="Arial" charset="0"/>
                <a:ea typeface="Calibri" charset="0"/>
                <a:cs typeface="Arial" charset="0"/>
              </a:rPr>
              <a:t>lower likelihood </a:t>
            </a:r>
            <a:r>
              <a:rPr lang="en-US" sz="1100" dirty="0">
                <a:latin typeface="Arial" charset="0"/>
                <a:ea typeface="Calibri" charset="0"/>
                <a:cs typeface="Arial" charset="0"/>
              </a:rPr>
              <a:t>of problem outcomes.</a:t>
            </a:r>
            <a:r>
              <a:rPr lang="ja-JP" altLang="en-US" sz="1100" dirty="0">
                <a:latin typeface="Arial" charset="0"/>
                <a:ea typeface="Calibri" charset="0"/>
                <a:cs typeface="Arial" charset="0"/>
              </a:rPr>
              <a:t>”</a:t>
            </a:r>
            <a:r>
              <a:rPr lang="en-US" sz="1100" baseline="30000" dirty="0">
                <a:latin typeface="Arial" charset="0"/>
                <a:ea typeface="Calibri" charset="0"/>
                <a:cs typeface="Arial" charset="0"/>
              </a:rPr>
              <a:t>16</a:t>
            </a:r>
          </a:p>
          <a:p>
            <a:pPr>
              <a:lnSpc>
                <a:spcPct val="115000"/>
              </a:lnSpc>
              <a:spcBef>
                <a:spcPct val="0"/>
              </a:spcBef>
              <a:defRPr/>
            </a:pPr>
            <a:r>
              <a:rPr lang="en-US" sz="1100" dirty="0">
                <a:latin typeface="Arial" charset="0"/>
                <a:ea typeface="Calibri" charset="0"/>
                <a:cs typeface="Arial" charset="0"/>
              </a:rPr>
              <a:t> </a:t>
            </a:r>
          </a:p>
          <a:p>
            <a:pPr>
              <a:lnSpc>
                <a:spcPct val="115000"/>
              </a:lnSpc>
              <a:spcBef>
                <a:spcPct val="0"/>
              </a:spcBef>
              <a:defRPr/>
            </a:pPr>
            <a:r>
              <a:rPr lang="en-US" sz="1100" dirty="0">
                <a:latin typeface="Arial" charset="0"/>
                <a:ea typeface="Calibri" charset="0"/>
                <a:cs typeface="Arial" charset="0"/>
              </a:rPr>
              <a:t>Refer back to the malaria example or to the fish/pond analogy, and ask participants for examples of protective factors.</a:t>
            </a:r>
          </a:p>
          <a:p>
            <a:pPr>
              <a:lnSpc>
                <a:spcPct val="115000"/>
              </a:lnSpc>
              <a:spcBef>
                <a:spcPct val="0"/>
              </a:spcBef>
              <a:defRPr/>
            </a:pPr>
            <a:r>
              <a:rPr lang="en-US" sz="1100" dirty="0">
                <a:latin typeface="Arial" charset="0"/>
                <a:ea typeface="Calibri" charset="0"/>
                <a:cs typeface="Arial" charset="0"/>
              </a:rPr>
              <a:t> </a:t>
            </a:r>
          </a:p>
          <a:p>
            <a:pPr>
              <a:lnSpc>
                <a:spcPct val="115000"/>
              </a:lnSpc>
              <a:spcBef>
                <a:spcPct val="0"/>
              </a:spcBef>
              <a:defRPr/>
            </a:pPr>
            <a:r>
              <a:rPr lang="en-US" sz="1100" dirty="0">
                <a:latin typeface="Arial" charset="0"/>
                <a:ea typeface="Calibri" charset="0"/>
                <a:cs typeface="Arial" charset="0"/>
              </a:rPr>
              <a:t>Emphasize the following:</a:t>
            </a:r>
          </a:p>
          <a:p>
            <a:pPr marL="224325" indent="-224325">
              <a:spcBef>
                <a:spcPct val="0"/>
              </a:spcBef>
              <a:buFont typeface="Symbol" charset="0"/>
              <a:buChar char=""/>
              <a:defRPr/>
            </a:pPr>
            <a:r>
              <a:rPr lang="en-US" sz="1100" dirty="0">
                <a:latin typeface="Arial" charset="0"/>
                <a:ea typeface="Calibri" charset="0"/>
                <a:cs typeface="Arial" charset="0"/>
              </a:rPr>
              <a:t>Protective factors can </a:t>
            </a:r>
            <a:r>
              <a:rPr lang="en-US" sz="1100" b="1" u="sng" dirty="0">
                <a:latin typeface="Arial" charset="0"/>
                <a:ea typeface="Calibri" charset="0"/>
                <a:cs typeface="Arial" charset="0"/>
              </a:rPr>
              <a:t>reduce the negative impact of risk factors</a:t>
            </a:r>
            <a:r>
              <a:rPr lang="en-US" sz="1100" dirty="0">
                <a:latin typeface="Arial" charset="0"/>
                <a:ea typeface="Calibri" charset="0"/>
                <a:cs typeface="Arial" charset="0"/>
              </a:rPr>
              <a:t>. </a:t>
            </a:r>
          </a:p>
          <a:p>
            <a:pPr marL="224325" indent="-224325">
              <a:spcBef>
                <a:spcPct val="0"/>
              </a:spcBef>
              <a:buFont typeface="Symbol" charset="0"/>
              <a:buChar char=""/>
              <a:defRPr/>
            </a:pPr>
            <a:r>
              <a:rPr lang="en-US" sz="1100" b="1" u="sng" dirty="0">
                <a:latin typeface="Arial" charset="0"/>
                <a:ea typeface="Calibri" charset="0"/>
                <a:cs typeface="Arial" charset="0"/>
              </a:rPr>
              <a:t>Resilience</a:t>
            </a:r>
            <a:r>
              <a:rPr lang="en-US" sz="1100" dirty="0">
                <a:latin typeface="Arial" charset="0"/>
                <a:ea typeface="Calibri" charset="0"/>
                <a:cs typeface="Arial" charset="0"/>
              </a:rPr>
              <a:t> is the ability to recover from or adapt to adverse events, and is therefore protective.</a:t>
            </a:r>
          </a:p>
          <a:p>
            <a:pPr marL="224325" indent="-224325">
              <a:spcBef>
                <a:spcPct val="0"/>
              </a:spcBef>
              <a:buFont typeface="Symbol" charset="0"/>
              <a:buChar char=""/>
              <a:defRPr/>
            </a:pPr>
            <a:r>
              <a:rPr lang="en-US" sz="1100" b="1" u="sng" dirty="0">
                <a:latin typeface="Arial" charset="0"/>
                <a:ea typeface="Calibri" charset="0"/>
                <a:cs typeface="Arial" charset="0"/>
              </a:rPr>
              <a:t>Culture can be a protective factor</a:t>
            </a:r>
            <a:r>
              <a:rPr lang="en-US" sz="1100" dirty="0">
                <a:latin typeface="Arial" charset="0"/>
                <a:ea typeface="Calibri" charset="0"/>
                <a:cs typeface="Arial" charset="0"/>
              </a:rPr>
              <a:t>. (NOTE: Unlike the definition of risk factor, this definition from the Institute of Medicine does not include a cultural level. But as the trainer, you can add this component when discussing the definition.)</a:t>
            </a:r>
          </a:p>
          <a:p>
            <a:pPr marL="224325" indent="-224325">
              <a:spcBef>
                <a:spcPct val="0"/>
              </a:spcBef>
              <a:buFont typeface="Symbol" charset="0"/>
              <a:buChar char=""/>
              <a:defRPr/>
            </a:pPr>
            <a:r>
              <a:rPr lang="en-US" sz="1100" dirty="0">
                <a:latin typeface="Arial" charset="0"/>
                <a:ea typeface="Calibri" charset="0"/>
                <a:cs typeface="Arial" charset="0"/>
              </a:rPr>
              <a:t>Prevention is not just about eliminating a negative behavior, it is also about </a:t>
            </a:r>
            <a:r>
              <a:rPr lang="en-US" sz="1100" b="1" u="sng" dirty="0">
                <a:latin typeface="Arial" charset="0"/>
                <a:ea typeface="Calibri" charset="0"/>
                <a:cs typeface="Arial" charset="0"/>
              </a:rPr>
              <a:t>supporting protective factors and striving to optimize well-being</a:t>
            </a:r>
            <a:r>
              <a:rPr lang="en-US" sz="1100" dirty="0">
                <a:latin typeface="Arial" charset="0"/>
                <a:ea typeface="Calibri" charset="0"/>
                <a:cs typeface="Arial" charset="0"/>
              </a:rPr>
              <a:t>.</a:t>
            </a:r>
            <a:r>
              <a:rPr lang="en-US" sz="1100" dirty="0">
                <a:latin typeface="Arial" charset="0"/>
                <a:ea typeface="ＭＳ Ｐゴシック" charset="0"/>
                <a:cs typeface="Arial" charset="0"/>
              </a:rPr>
              <a:t> </a:t>
            </a:r>
            <a:endParaRPr lang="en-US" sz="1000" dirty="0">
              <a:latin typeface="Arial" charset="0"/>
              <a:ea typeface="ＭＳ Ｐゴシック" charset="0"/>
              <a:cs typeface="Cambria" charset="0"/>
            </a:endParaRPr>
          </a:p>
        </p:txBody>
      </p:sp>
    </p:spTree>
    <p:extLst>
      <p:ext uri="{BB962C8B-B14F-4D97-AF65-F5344CB8AC3E}">
        <p14:creationId xmlns:p14="http://schemas.microsoft.com/office/powerpoint/2010/main" val="2552805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TextEdit="1"/>
          </p:cNvSpPr>
          <p:nvPr>
            <p:ph type="sldImg"/>
          </p:nvPr>
        </p:nvSpPr>
        <p:spPr bwMode="auto">
          <a:xfrm>
            <a:off x="2078038" y="452438"/>
            <a:ext cx="2692400" cy="2019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2" name="Rectangle 3"/>
          <p:cNvSpPr>
            <a:spLocks noGrp="1"/>
          </p:cNvSpPr>
          <p:nvPr>
            <p:ph type="body" idx="1"/>
          </p:nvPr>
        </p:nvSpPr>
        <p:spPr bwMode="auto">
          <a:xfrm>
            <a:off x="686421" y="2684176"/>
            <a:ext cx="5485158" cy="60007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en-US" sz="1100" dirty="0">
                <a:latin typeface="Arial" charset="0"/>
                <a:ea typeface="Calibri" charset="0"/>
                <a:cs typeface="Times New Roman" charset="0"/>
              </a:rPr>
              <a:t>Point out to participants that the graphic on this slide shows the </a:t>
            </a:r>
            <a:r>
              <a:rPr lang="en-US" sz="1100" b="1" u="sng" dirty="0">
                <a:latin typeface="Arial" charset="0"/>
                <a:ea typeface="Calibri" charset="0"/>
                <a:cs typeface="Times New Roman" charset="0"/>
              </a:rPr>
              <a:t>different contexts that have an influence on people</a:t>
            </a:r>
            <a:r>
              <a:rPr lang="ja-JP" altLang="en-US" sz="1100" b="1" u="sng" dirty="0">
                <a:latin typeface="Arial" charset="0"/>
                <a:ea typeface="Calibri" charset="0"/>
                <a:cs typeface="Times New Roman" charset="0"/>
              </a:rPr>
              <a:t>’</a:t>
            </a:r>
            <a:r>
              <a:rPr lang="en-US" sz="1100" b="1" u="sng" dirty="0">
                <a:latin typeface="Arial" charset="0"/>
                <a:ea typeface="Calibri" charset="0"/>
                <a:cs typeface="Times New Roman" charset="0"/>
              </a:rPr>
              <a:t>s health: individual, family, community (including school or work), and society</a:t>
            </a:r>
            <a:r>
              <a:rPr lang="en-US" sz="1100" dirty="0">
                <a:latin typeface="Arial" charset="0"/>
                <a:ea typeface="Calibri" charset="0"/>
                <a:cs typeface="Times New Roman" charset="0"/>
              </a:rPr>
              <a:t>.</a:t>
            </a:r>
            <a:r>
              <a:rPr lang="en-US" sz="1100" baseline="30000" dirty="0">
                <a:latin typeface="Arial" charset="0"/>
                <a:ea typeface="Calibri" charset="0"/>
                <a:cs typeface="Times New Roman" charset="0"/>
              </a:rPr>
              <a:t>17</a:t>
            </a:r>
            <a:r>
              <a:rPr lang="en-US" sz="1100" i="1" dirty="0">
                <a:latin typeface="Arial" charset="0"/>
                <a:ea typeface="Calibri" charset="0"/>
                <a:cs typeface="Times New Roman" charset="0"/>
              </a:rPr>
              <a:t> </a:t>
            </a:r>
            <a:r>
              <a:rPr lang="en-US" sz="1100" dirty="0">
                <a:latin typeface="Arial" charset="0"/>
                <a:ea typeface="Calibri" charset="0"/>
                <a:cs typeface="Times New Roman" charset="0"/>
              </a:rPr>
              <a:t>(Some participants may be more familiar with the term </a:t>
            </a:r>
            <a:r>
              <a:rPr lang="en-US" sz="1100" i="1" dirty="0">
                <a:latin typeface="Arial" charset="0"/>
                <a:ea typeface="Calibri" charset="0"/>
                <a:cs typeface="Times New Roman" charset="0"/>
              </a:rPr>
              <a:t>domains</a:t>
            </a:r>
            <a:r>
              <a:rPr lang="en-US" sz="1100" dirty="0">
                <a:latin typeface="Arial" charset="0"/>
                <a:ea typeface="Calibri" charset="0"/>
                <a:cs typeface="Times New Roman" charset="0"/>
              </a:rPr>
              <a:t>, which refers to essentially the same idea.)</a:t>
            </a:r>
            <a:endParaRPr lang="en-US" sz="1100" dirty="0">
              <a:latin typeface="Calibri" charset="0"/>
              <a:ea typeface="Calibri" charset="0"/>
              <a:cs typeface="Times New Roman" charset="0"/>
            </a:endParaRPr>
          </a:p>
          <a:p>
            <a:pPr>
              <a:spcBef>
                <a:spcPct val="0"/>
              </a:spcBef>
              <a:defRPr/>
            </a:pPr>
            <a:r>
              <a:rPr lang="en-US" sz="1100" dirty="0">
                <a:latin typeface="Arial" charset="0"/>
                <a:ea typeface="Calibri" charset="0"/>
                <a:cs typeface="Times New Roman" charset="0"/>
              </a:rPr>
              <a:t> </a:t>
            </a:r>
            <a:endParaRPr lang="en-US" sz="1100" dirty="0">
              <a:latin typeface="Calibri" charset="0"/>
              <a:ea typeface="Calibri" charset="0"/>
              <a:cs typeface="Times New Roman" charset="0"/>
            </a:endParaRPr>
          </a:p>
          <a:p>
            <a:pPr>
              <a:spcBef>
                <a:spcPct val="0"/>
              </a:spcBef>
              <a:defRPr/>
            </a:pPr>
            <a:r>
              <a:rPr lang="en-US" sz="1100" dirty="0">
                <a:latin typeface="Arial" charset="0"/>
                <a:ea typeface="Calibri" charset="0"/>
                <a:cs typeface="Times New Roman" charset="0"/>
              </a:rPr>
              <a:t>Make the following points that connect to risk and protective factors:</a:t>
            </a:r>
            <a:endParaRPr lang="en-US" sz="1100" dirty="0">
              <a:latin typeface="Calibri" charset="0"/>
              <a:ea typeface="Calibri" charset="0"/>
              <a:cs typeface="Times New Roman" charset="0"/>
            </a:endParaRPr>
          </a:p>
          <a:p>
            <a:pPr marL="224325" indent="-224325">
              <a:spcBef>
                <a:spcPct val="0"/>
              </a:spcBef>
              <a:buFont typeface="Symbol" charset="0"/>
              <a:buChar char=""/>
              <a:defRPr/>
            </a:pPr>
            <a:r>
              <a:rPr lang="en-US" sz="1100" b="1" u="sng" dirty="0">
                <a:latin typeface="Arial" charset="0"/>
                <a:ea typeface="Calibri" charset="0"/>
                <a:cs typeface="Times New Roman" charset="0"/>
              </a:rPr>
              <a:t>Individuals have biological and psychological characteristics </a:t>
            </a:r>
            <a:r>
              <a:rPr lang="en-US" sz="1100" dirty="0">
                <a:latin typeface="Arial" charset="0"/>
                <a:ea typeface="Calibri" charset="0"/>
                <a:cs typeface="Times New Roman" charset="0"/>
              </a:rPr>
              <a:t>that put them at risk for, or protect them from, mental, emotional, and behavioral problems. For example, some risk factors include genetic predisposition to addiction or exposure to alcohol prenatally. Protective factors include positive self-image, self-control, and social competence.</a:t>
            </a:r>
            <a:endParaRPr lang="en-US" sz="1100" dirty="0">
              <a:latin typeface="Calibri" charset="0"/>
              <a:ea typeface="Calibri" charset="0"/>
              <a:cs typeface="Times New Roman" charset="0"/>
            </a:endParaRPr>
          </a:p>
          <a:p>
            <a:pPr marL="224325" indent="-224325">
              <a:spcBef>
                <a:spcPct val="0"/>
              </a:spcBef>
              <a:buFont typeface="Symbol" charset="0"/>
              <a:buChar char=""/>
              <a:defRPr/>
            </a:pPr>
            <a:r>
              <a:rPr lang="en-US" sz="1100" dirty="0">
                <a:latin typeface="Arial" charset="0"/>
                <a:ea typeface="Calibri" charset="0"/>
                <a:cs typeface="Times New Roman" charset="0"/>
              </a:rPr>
              <a:t>Individuals don</a:t>
            </a:r>
            <a:r>
              <a:rPr lang="ja-JP" altLang="en-US" sz="1100" dirty="0">
                <a:latin typeface="Arial" charset="0"/>
                <a:ea typeface="Calibri" charset="0"/>
                <a:cs typeface="Times New Roman" charset="0"/>
              </a:rPr>
              <a:t>’</a:t>
            </a:r>
            <a:r>
              <a:rPr lang="en-US" sz="1100" dirty="0">
                <a:latin typeface="Arial" charset="0"/>
                <a:ea typeface="Calibri" charset="0"/>
                <a:cs typeface="Times New Roman" charset="0"/>
              </a:rPr>
              <a:t>t exist in isolation. They are part of families, communities, and society. Within each of these contexts, there exists a variety of risk and protective factors:</a:t>
            </a:r>
            <a:endParaRPr lang="en-US" sz="1100" dirty="0">
              <a:latin typeface="Calibri" charset="0"/>
              <a:ea typeface="Calibri" charset="0"/>
              <a:cs typeface="Times New Roman" charset="0"/>
            </a:endParaRPr>
          </a:p>
          <a:p>
            <a:pPr marL="448650" indent="-224325">
              <a:spcBef>
                <a:spcPct val="0"/>
              </a:spcBef>
              <a:buFont typeface="Lucida Grande"/>
              <a:buChar char="-"/>
              <a:defRPr/>
            </a:pPr>
            <a:r>
              <a:rPr lang="en-US" sz="1100" b="1" u="sng" dirty="0">
                <a:latin typeface="Arial" charset="0"/>
                <a:ea typeface="Calibri" charset="0"/>
                <a:cs typeface="Times New Roman" charset="0"/>
              </a:rPr>
              <a:t>Within families</a:t>
            </a:r>
            <a:r>
              <a:rPr lang="en-US" sz="1100" dirty="0">
                <a:latin typeface="Arial" charset="0"/>
                <a:ea typeface="Calibri" charset="0"/>
                <a:cs typeface="Times New Roman" charset="0"/>
              </a:rPr>
              <a:t>, examples of risk factors include child abuse and maltreatment, inadequate supervision, parents who use drugs and alcohol or who suffer from mental illness. A protective factor would be parental involvement. </a:t>
            </a:r>
            <a:endParaRPr lang="en-US" sz="1100" dirty="0">
              <a:latin typeface="Calibri" charset="0"/>
              <a:ea typeface="Calibri" charset="0"/>
              <a:cs typeface="Times New Roman" charset="0"/>
            </a:endParaRPr>
          </a:p>
          <a:p>
            <a:pPr marL="448650" indent="-224325">
              <a:spcBef>
                <a:spcPct val="0"/>
              </a:spcBef>
              <a:buFont typeface="Lucida Grande"/>
              <a:buChar char="-"/>
              <a:defRPr/>
            </a:pPr>
            <a:r>
              <a:rPr lang="en-US" sz="1100" b="1" u="sng" dirty="0">
                <a:latin typeface="Arial" charset="0"/>
                <a:ea typeface="Calibri" charset="0"/>
                <a:cs typeface="Times New Roman" charset="0"/>
              </a:rPr>
              <a:t>Within communities</a:t>
            </a:r>
            <a:r>
              <a:rPr lang="en-US" sz="1100" dirty="0">
                <a:latin typeface="Arial" charset="0"/>
                <a:ea typeface="Calibri" charset="0"/>
                <a:cs typeface="Times New Roman" charset="0"/>
              </a:rPr>
              <a:t>, examples of risk factors include neighborhood poverty and violence. Protective factors might include availability of afterschool activities or positive relationships with adult mentors in the community.</a:t>
            </a:r>
            <a:endParaRPr lang="en-US" sz="1100" dirty="0">
              <a:latin typeface="Calibri" charset="0"/>
              <a:ea typeface="Calibri" charset="0"/>
              <a:cs typeface="Times New Roman" charset="0"/>
            </a:endParaRPr>
          </a:p>
          <a:p>
            <a:pPr marL="448650" indent="-224325">
              <a:spcBef>
                <a:spcPct val="0"/>
              </a:spcBef>
              <a:buFont typeface="Lucida Grande"/>
              <a:buChar char="-"/>
              <a:defRPr/>
            </a:pPr>
            <a:r>
              <a:rPr lang="en-US" sz="1100" b="1" u="sng" dirty="0">
                <a:latin typeface="Arial" charset="0"/>
                <a:ea typeface="Calibri" charset="0"/>
                <a:cs typeface="Times New Roman" charset="0"/>
              </a:rPr>
              <a:t>Within society</a:t>
            </a:r>
            <a:r>
              <a:rPr lang="en-US" sz="1100" dirty="0">
                <a:latin typeface="Arial" charset="0"/>
                <a:ea typeface="Calibri" charset="0"/>
                <a:cs typeface="Times New Roman" charset="0"/>
              </a:rPr>
              <a:t>, examples of risk factors include norms and laws favorable to substance use, as well as racism and/or lack of economic opportunity. Protective factors include policies limiting availability of substances and laws protecting marginalized populations such as LGBT youth.</a:t>
            </a:r>
            <a:endParaRPr lang="en-US" sz="1100" dirty="0">
              <a:latin typeface="Calibri" charset="0"/>
              <a:ea typeface="Calibri" charset="0"/>
              <a:cs typeface="Times New Roman" charset="0"/>
            </a:endParaRPr>
          </a:p>
          <a:p>
            <a:pPr marL="448650" indent="-224325">
              <a:spcBef>
                <a:spcPct val="0"/>
              </a:spcBef>
              <a:buFont typeface="Lucida Grande"/>
              <a:buChar char="-"/>
              <a:defRPr/>
            </a:pPr>
            <a:endParaRPr lang="en-US" sz="1100" dirty="0">
              <a:latin typeface="Calibri" charset="0"/>
              <a:ea typeface="Calibri" charset="0"/>
              <a:cs typeface="Times New Roman" charset="0"/>
            </a:endParaRPr>
          </a:p>
          <a:p>
            <a:pPr>
              <a:spcBef>
                <a:spcPct val="0"/>
              </a:spcBef>
              <a:defRPr/>
            </a:pPr>
            <a:r>
              <a:rPr lang="en-US" sz="1100" dirty="0">
                <a:latin typeface="Arial" charset="0"/>
                <a:ea typeface="Calibri" charset="0"/>
                <a:cs typeface="Times New Roman" charset="0"/>
              </a:rPr>
              <a:t>Make these conclusions:</a:t>
            </a:r>
            <a:endParaRPr lang="en-US" sz="1100" dirty="0">
              <a:latin typeface="Calibri" charset="0"/>
              <a:ea typeface="Calibri" charset="0"/>
              <a:cs typeface="Times New Roman" charset="0"/>
            </a:endParaRPr>
          </a:p>
          <a:p>
            <a:pPr marL="224325" indent="-224325">
              <a:spcBef>
                <a:spcPct val="0"/>
              </a:spcBef>
              <a:buFont typeface="Symbol" charset="0"/>
              <a:buChar char=""/>
              <a:defRPr/>
            </a:pPr>
            <a:r>
              <a:rPr lang="en-US" sz="1100" dirty="0">
                <a:latin typeface="Arial" charset="0"/>
                <a:ea typeface="ＭＳ Ｐゴシック" charset="0"/>
                <a:cs typeface="Calibri" charset="0"/>
              </a:rPr>
              <a:t>Since multiple contexts influence people</a:t>
            </a:r>
            <a:r>
              <a:rPr lang="ja-JP" altLang="en-US" sz="1100" dirty="0">
                <a:latin typeface="Arial" charset="0"/>
                <a:ea typeface="ＭＳ Ｐゴシック" charset="0"/>
                <a:cs typeface="Calibri" charset="0"/>
              </a:rPr>
              <a:t>’</a:t>
            </a:r>
            <a:r>
              <a:rPr lang="en-US" sz="1100" dirty="0">
                <a:latin typeface="Arial" charset="0"/>
                <a:ea typeface="ＭＳ Ｐゴシック" charset="0"/>
                <a:cs typeface="Calibri" charset="0"/>
              </a:rPr>
              <a:t>s lives, </a:t>
            </a:r>
            <a:r>
              <a:rPr lang="en-US" sz="1100" b="1" u="sng" dirty="0">
                <a:latin typeface="Arial" charset="0"/>
                <a:ea typeface="ＭＳ Ｐゴシック" charset="0"/>
                <a:cs typeface="Calibri" charset="0"/>
              </a:rPr>
              <a:t>multiple interventions </a:t>
            </a:r>
            <a:r>
              <a:rPr lang="en-US" sz="1100" dirty="0">
                <a:latin typeface="Arial" charset="0"/>
                <a:ea typeface="ＭＳ Ｐゴシック" charset="0"/>
                <a:cs typeface="Calibri" charset="0"/>
              </a:rPr>
              <a:t>are necessary to reduce substance abuse and to promote emotional well-being. </a:t>
            </a:r>
          </a:p>
          <a:p>
            <a:pPr marL="224325" indent="-224325">
              <a:spcBef>
                <a:spcPct val="0"/>
              </a:spcBef>
              <a:buFont typeface="Symbol" charset="0"/>
              <a:buChar char=""/>
              <a:defRPr/>
            </a:pPr>
            <a:r>
              <a:rPr lang="en-US" sz="1100" dirty="0">
                <a:latin typeface="Arial" charset="0"/>
                <a:ea typeface="ＭＳ Ｐゴシック" charset="0"/>
                <a:cs typeface="Calibri" charset="0"/>
              </a:rPr>
              <a:t>Since multiple contexts influence health and well-being, it</a:t>
            </a:r>
            <a:r>
              <a:rPr lang="ja-JP" altLang="en-US" sz="1100" dirty="0">
                <a:latin typeface="Arial" charset="0"/>
                <a:ea typeface="ＭＳ Ｐゴシック" charset="0"/>
                <a:cs typeface="Calibri" charset="0"/>
              </a:rPr>
              <a:t>’</a:t>
            </a:r>
            <a:r>
              <a:rPr lang="en-US" sz="1100" dirty="0">
                <a:latin typeface="Arial" charset="0"/>
                <a:ea typeface="ＭＳ Ｐゴシック" charset="0"/>
                <a:cs typeface="Calibri" charset="0"/>
              </a:rPr>
              <a:t>s important to </a:t>
            </a:r>
            <a:r>
              <a:rPr lang="en-US" sz="1100" b="1" u="sng" dirty="0">
                <a:latin typeface="Arial" charset="0"/>
                <a:ea typeface="ＭＳ Ｐゴシック" charset="0"/>
                <a:cs typeface="Calibri" charset="0"/>
              </a:rPr>
              <a:t>collaborate</a:t>
            </a:r>
            <a:r>
              <a:rPr lang="en-US" sz="1100" b="1" dirty="0">
                <a:latin typeface="Arial" charset="0"/>
                <a:ea typeface="ＭＳ Ｐゴシック" charset="0"/>
                <a:cs typeface="Calibri" charset="0"/>
              </a:rPr>
              <a:t> </a:t>
            </a:r>
            <a:r>
              <a:rPr lang="en-US" sz="1100" dirty="0">
                <a:latin typeface="Arial" charset="0"/>
                <a:ea typeface="ＭＳ Ｐゴシック" charset="0"/>
                <a:cs typeface="Calibri" charset="0"/>
              </a:rPr>
              <a:t>with professionals in different sectors of the community, such as education, justice, and law enforcement.</a:t>
            </a:r>
          </a:p>
          <a:p>
            <a:pPr>
              <a:spcBef>
                <a:spcPct val="0"/>
              </a:spcBef>
              <a:defRPr/>
            </a:pPr>
            <a:r>
              <a:rPr lang="en-US" sz="1100" dirty="0">
                <a:latin typeface="Arial" charset="0"/>
                <a:ea typeface="ＭＳ Ｐゴシック" charset="0"/>
                <a:cs typeface="Calibri" charset="0"/>
              </a:rPr>
              <a:t> </a:t>
            </a:r>
            <a:endParaRPr lang="en-US" sz="1100" dirty="0">
              <a:latin typeface="Calibri" charset="0"/>
              <a:ea typeface="ＭＳ Ｐゴシック" charset="0"/>
              <a:cs typeface="Calibri" charset="0"/>
            </a:endParaRPr>
          </a:p>
          <a:p>
            <a:pPr>
              <a:spcBef>
                <a:spcPct val="0"/>
              </a:spcBef>
              <a:defRPr/>
            </a:pPr>
            <a:r>
              <a:rPr lang="en-US" sz="1100" dirty="0">
                <a:latin typeface="Arial" charset="0"/>
                <a:ea typeface="ＭＳ Ｐゴシック" charset="0"/>
                <a:cs typeface="Calibri" charset="0"/>
              </a:rPr>
              <a:t>Ask participants for some examples of substance abuse prevention interventions in these different contexts.</a:t>
            </a:r>
            <a:endParaRPr lang="en-US" sz="1100" dirty="0">
              <a:latin typeface="Calibri" charset="0"/>
              <a:ea typeface="ＭＳ Ｐゴシック" charset="0"/>
              <a:cs typeface="Calibri" charset="0"/>
            </a:endParaRPr>
          </a:p>
        </p:txBody>
      </p:sp>
    </p:spTree>
    <p:extLst>
      <p:ext uri="{BB962C8B-B14F-4D97-AF65-F5344CB8AC3E}">
        <p14:creationId xmlns:p14="http://schemas.microsoft.com/office/powerpoint/2010/main" val="2385463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xfrm>
            <a:off x="2093913" y="493713"/>
            <a:ext cx="2692400" cy="2019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0354" name="Notes Placeholder 2"/>
          <p:cNvSpPr>
            <a:spLocks noGrp="1"/>
          </p:cNvSpPr>
          <p:nvPr>
            <p:ph type="body" idx="1"/>
          </p:nvPr>
        </p:nvSpPr>
        <p:spPr bwMode="auto">
          <a:xfrm>
            <a:off x="686421" y="2592050"/>
            <a:ext cx="5485158" cy="609287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lnSpc>
                <a:spcPct val="90000"/>
              </a:lnSpc>
              <a:spcBef>
                <a:spcPct val="0"/>
              </a:spcBef>
              <a:defRPr/>
            </a:pPr>
            <a:r>
              <a:rPr lang="en-US" sz="1100" dirty="0">
                <a:latin typeface="Arial" charset="0"/>
                <a:ea typeface="Calibri" charset="0"/>
                <a:cs typeface="Arial" charset="0"/>
              </a:rPr>
              <a:t>Connect the developmental perspective to risk and protective factors and to the multiple contexts that influence health.</a:t>
            </a:r>
          </a:p>
          <a:p>
            <a:pPr>
              <a:lnSpc>
                <a:spcPct val="90000"/>
              </a:lnSpc>
              <a:spcBef>
                <a:spcPct val="0"/>
              </a:spcBef>
              <a:defRPr/>
            </a:pPr>
            <a:r>
              <a:rPr lang="en-US" sz="1100" dirty="0">
                <a:latin typeface="Arial" charset="0"/>
                <a:ea typeface="Calibri" charset="0"/>
                <a:cs typeface="Arial" charset="0"/>
              </a:rPr>
              <a:t>Make the following points:</a:t>
            </a:r>
          </a:p>
          <a:p>
            <a:pPr marL="224325" indent="-224325">
              <a:lnSpc>
                <a:spcPct val="90000"/>
              </a:lnSpc>
              <a:spcBef>
                <a:spcPct val="0"/>
              </a:spcBef>
              <a:buFont typeface="Symbol" charset="0"/>
              <a:buChar char=""/>
              <a:defRPr/>
            </a:pPr>
            <a:r>
              <a:rPr lang="en-US" sz="1100" dirty="0">
                <a:latin typeface="Arial" charset="0"/>
                <a:ea typeface="Calibri" charset="0"/>
                <a:cs typeface="Arial" charset="0"/>
              </a:rPr>
              <a:t>The developmental perspective looks at risk and protective factors and their potential consequences and benefits according to defined developmental periods. </a:t>
            </a:r>
          </a:p>
          <a:p>
            <a:pPr marL="224325" indent="-224325">
              <a:lnSpc>
                <a:spcPct val="90000"/>
              </a:lnSpc>
              <a:spcBef>
                <a:spcPct val="0"/>
              </a:spcBef>
              <a:buFont typeface="Symbol" charset="0"/>
              <a:buChar char=""/>
              <a:defRPr/>
            </a:pPr>
            <a:r>
              <a:rPr lang="en-US" sz="1100" b="1" u="sng" dirty="0">
                <a:latin typeface="Arial" charset="0"/>
                <a:ea typeface="Calibri" charset="0"/>
                <a:cs typeface="Arial" charset="0"/>
              </a:rPr>
              <a:t>Different age groups have different risk and protective factors</a:t>
            </a:r>
            <a:r>
              <a:rPr lang="en-US" sz="1100" dirty="0">
                <a:latin typeface="Arial" charset="0"/>
                <a:ea typeface="Calibri" charset="0"/>
                <a:cs typeface="Arial" charset="0"/>
              </a:rPr>
              <a:t>.</a:t>
            </a:r>
          </a:p>
          <a:p>
            <a:pPr marL="224325" indent="-224325">
              <a:lnSpc>
                <a:spcPct val="90000"/>
              </a:lnSpc>
              <a:spcBef>
                <a:spcPct val="0"/>
              </a:spcBef>
              <a:buFont typeface="Symbol" charset="0"/>
              <a:buChar char=""/>
              <a:defRPr/>
            </a:pPr>
            <a:r>
              <a:rPr lang="en-US" sz="1100" dirty="0">
                <a:latin typeface="Arial" charset="0"/>
                <a:ea typeface="Calibri" charset="0"/>
                <a:cs typeface="Arial" charset="0"/>
              </a:rPr>
              <a:t>In every developmental period, the risk and protective factors vary within each context.</a:t>
            </a:r>
          </a:p>
          <a:p>
            <a:pPr marL="224325" indent="-224325">
              <a:lnSpc>
                <a:spcPct val="90000"/>
              </a:lnSpc>
              <a:spcBef>
                <a:spcPct val="0"/>
              </a:spcBef>
              <a:buFont typeface="Symbol" charset="0"/>
              <a:buChar char=""/>
              <a:defRPr/>
            </a:pPr>
            <a:r>
              <a:rPr lang="en-US" sz="1100" dirty="0">
                <a:latin typeface="Arial" charset="0"/>
                <a:ea typeface="Calibri" charset="0"/>
                <a:cs typeface="Arial" charset="0"/>
              </a:rPr>
              <a:t>Some risk and protective factors </a:t>
            </a:r>
            <a:r>
              <a:rPr lang="en-US" sz="1100" b="1" u="sng" dirty="0">
                <a:latin typeface="Arial" charset="0"/>
                <a:ea typeface="Calibri" charset="0"/>
                <a:cs typeface="Arial" charset="0"/>
              </a:rPr>
              <a:t>overlap age groups</a:t>
            </a:r>
            <a:r>
              <a:rPr lang="en-US" sz="1100" dirty="0">
                <a:latin typeface="Arial" charset="0"/>
                <a:ea typeface="Calibri" charset="0"/>
                <a:cs typeface="Arial" charset="0"/>
              </a:rPr>
              <a:t>, although the risk and protective factors for adulthood vary from those for childhood. </a:t>
            </a:r>
          </a:p>
          <a:p>
            <a:pPr>
              <a:lnSpc>
                <a:spcPct val="90000"/>
              </a:lnSpc>
              <a:spcBef>
                <a:spcPct val="0"/>
              </a:spcBef>
              <a:defRPr/>
            </a:pPr>
            <a:r>
              <a:rPr lang="en-US" sz="1100" dirty="0">
                <a:latin typeface="Arial" charset="0"/>
                <a:ea typeface="Calibri" charset="0"/>
                <a:cs typeface="Arial" charset="0"/>
              </a:rPr>
              <a:t> </a:t>
            </a:r>
          </a:p>
          <a:p>
            <a:pPr>
              <a:lnSpc>
                <a:spcPct val="90000"/>
              </a:lnSpc>
              <a:spcBef>
                <a:spcPct val="0"/>
              </a:spcBef>
              <a:defRPr/>
            </a:pPr>
            <a:r>
              <a:rPr lang="en-US" sz="1100" dirty="0">
                <a:latin typeface="Arial" charset="0"/>
                <a:ea typeface="Calibri" charset="0"/>
                <a:cs typeface="Arial" charset="0"/>
              </a:rPr>
              <a:t>Describe the developmental perspective to participants, making the following points: </a:t>
            </a:r>
          </a:p>
          <a:p>
            <a:pPr marL="224325" indent="-224325">
              <a:lnSpc>
                <a:spcPct val="90000"/>
              </a:lnSpc>
              <a:spcBef>
                <a:spcPct val="0"/>
              </a:spcBef>
              <a:buFont typeface="Symbol" charset="0"/>
              <a:buChar char=""/>
              <a:defRPr/>
            </a:pPr>
            <a:r>
              <a:rPr lang="en-US" sz="1100" dirty="0">
                <a:latin typeface="Arial" charset="0"/>
                <a:ea typeface="Calibri" charset="0"/>
                <a:cs typeface="Arial" charset="0"/>
              </a:rPr>
              <a:t>As children grow, they progress through a series of developmental periods. Each period is associated with a specific set of developmental competencies: cognitive, emotional, and behavioral abilities.</a:t>
            </a:r>
          </a:p>
          <a:p>
            <a:pPr marL="224325" indent="-224325">
              <a:lnSpc>
                <a:spcPct val="90000"/>
              </a:lnSpc>
              <a:spcBef>
                <a:spcPct val="0"/>
              </a:spcBef>
              <a:buFont typeface="Symbol" charset="0"/>
              <a:buChar char=""/>
              <a:defRPr/>
            </a:pPr>
            <a:r>
              <a:rPr lang="en-US" sz="1100" dirty="0">
                <a:latin typeface="Arial" charset="0"/>
                <a:ea typeface="Calibri" charset="0"/>
                <a:cs typeface="Arial" charset="0"/>
              </a:rPr>
              <a:t>Development might look different in </a:t>
            </a:r>
            <a:r>
              <a:rPr lang="en-US" sz="1100" b="1" u="sng" dirty="0">
                <a:latin typeface="Arial" charset="0"/>
                <a:ea typeface="Calibri" charset="0"/>
                <a:cs typeface="Arial" charset="0"/>
              </a:rPr>
              <a:t>different cultures and with people who have disabilities</a:t>
            </a:r>
            <a:r>
              <a:rPr lang="en-US" sz="1100" dirty="0">
                <a:latin typeface="Arial" charset="0"/>
                <a:ea typeface="Calibri" charset="0"/>
                <a:cs typeface="Arial" charset="0"/>
              </a:rPr>
              <a:t>.</a:t>
            </a:r>
          </a:p>
          <a:p>
            <a:pPr marL="224325" indent="-224325">
              <a:lnSpc>
                <a:spcPct val="90000"/>
              </a:lnSpc>
              <a:spcBef>
                <a:spcPct val="0"/>
              </a:spcBef>
              <a:buFont typeface="Symbol" charset="0"/>
              <a:buChar char=""/>
              <a:defRPr/>
            </a:pPr>
            <a:r>
              <a:rPr lang="en-US" sz="1100" dirty="0">
                <a:latin typeface="Arial" charset="0"/>
                <a:ea typeface="Calibri" charset="0"/>
                <a:cs typeface="Arial" charset="0"/>
              </a:rPr>
              <a:t>People must learn to adapt to new challenges and experiences in each developmental period. Certain risk and protective factors affect healthy development at different periods. </a:t>
            </a:r>
          </a:p>
          <a:p>
            <a:pPr marL="224325" indent="-224325">
              <a:lnSpc>
                <a:spcPct val="90000"/>
              </a:lnSpc>
              <a:spcBef>
                <a:spcPct val="0"/>
              </a:spcBef>
              <a:buFont typeface="Symbol" charset="0"/>
              <a:buChar char=""/>
              <a:defRPr/>
            </a:pPr>
            <a:r>
              <a:rPr lang="en-US" sz="1100" b="1" u="sng" dirty="0">
                <a:latin typeface="Arial" charset="0"/>
                <a:ea typeface="Calibri" charset="0"/>
                <a:cs typeface="Arial" charset="0"/>
              </a:rPr>
              <a:t>Trauma and stressful life events </a:t>
            </a:r>
            <a:r>
              <a:rPr lang="en-US" sz="1100" dirty="0">
                <a:latin typeface="Arial" charset="0"/>
                <a:ea typeface="Calibri" charset="0"/>
                <a:cs typeface="Arial" charset="0"/>
              </a:rPr>
              <a:t>can occur during any period of development; however, trauma in youth can impact adult development. </a:t>
            </a:r>
          </a:p>
          <a:p>
            <a:pPr marL="224325" indent="-224325">
              <a:lnSpc>
                <a:spcPct val="90000"/>
              </a:lnSpc>
              <a:spcBef>
                <a:spcPct val="0"/>
              </a:spcBef>
              <a:buFont typeface="Symbol" charset="0"/>
              <a:buChar char=""/>
              <a:defRPr/>
            </a:pPr>
            <a:r>
              <a:rPr lang="en-US" sz="1100" b="1" u="sng" dirty="0">
                <a:latin typeface="Arial" charset="0"/>
                <a:ea typeface="Calibri" charset="0"/>
                <a:cs typeface="Arial" charset="0"/>
              </a:rPr>
              <a:t>Transitioning from one stage to another brings new stresses</a:t>
            </a:r>
            <a:r>
              <a:rPr lang="en-US" sz="1100" dirty="0">
                <a:latin typeface="Arial" charset="0"/>
                <a:ea typeface="Calibri" charset="0"/>
                <a:cs typeface="Arial" charset="0"/>
              </a:rPr>
              <a:t>.</a:t>
            </a:r>
          </a:p>
          <a:p>
            <a:pPr>
              <a:lnSpc>
                <a:spcPct val="90000"/>
              </a:lnSpc>
              <a:spcBef>
                <a:spcPct val="0"/>
              </a:spcBef>
              <a:defRPr/>
            </a:pPr>
            <a:r>
              <a:rPr lang="en-US" sz="1100" dirty="0">
                <a:latin typeface="Arial" charset="0"/>
                <a:ea typeface="Calibri" charset="0"/>
                <a:cs typeface="Arial" charset="0"/>
              </a:rPr>
              <a:t> </a:t>
            </a:r>
          </a:p>
          <a:p>
            <a:pPr>
              <a:lnSpc>
                <a:spcPct val="90000"/>
              </a:lnSpc>
              <a:spcBef>
                <a:spcPct val="0"/>
              </a:spcBef>
              <a:defRPr/>
            </a:pPr>
            <a:r>
              <a:rPr lang="en-US" sz="1100" dirty="0">
                <a:latin typeface="Arial" charset="0"/>
                <a:ea typeface="Calibri" charset="0"/>
                <a:cs typeface="Arial" charset="0"/>
              </a:rPr>
              <a:t>Explain why understanding this perspective is important to substance abuse prevention:</a:t>
            </a:r>
          </a:p>
          <a:p>
            <a:pPr marL="224325" indent="-224325">
              <a:lnSpc>
                <a:spcPct val="90000"/>
              </a:lnSpc>
              <a:spcBef>
                <a:spcPct val="0"/>
              </a:spcBef>
              <a:buFont typeface="Symbol" charset="0"/>
              <a:buChar char=""/>
              <a:defRPr/>
            </a:pPr>
            <a:r>
              <a:rPr lang="en-US" sz="1100" dirty="0">
                <a:latin typeface="Arial" charset="0"/>
                <a:ea typeface="Calibri" charset="0"/>
                <a:cs typeface="Arial" charset="0"/>
              </a:rPr>
              <a:t>People are more vulnerable to substance abuse and other behavioral health problems when they have experienced </a:t>
            </a:r>
            <a:r>
              <a:rPr lang="en-US" sz="1100" b="1" u="sng" dirty="0">
                <a:latin typeface="Arial" charset="0"/>
                <a:ea typeface="Calibri" charset="0"/>
                <a:cs typeface="Arial" charset="0"/>
              </a:rPr>
              <a:t>untreated, unresolved trauma</a:t>
            </a:r>
            <a:r>
              <a:rPr lang="en-US" sz="1100" dirty="0">
                <a:latin typeface="Arial" charset="0"/>
                <a:ea typeface="Calibri" charset="0"/>
                <a:cs typeface="Arial" charset="0"/>
              </a:rPr>
              <a:t>. </a:t>
            </a:r>
          </a:p>
          <a:p>
            <a:pPr marL="224325" indent="-224325">
              <a:lnSpc>
                <a:spcPct val="90000"/>
              </a:lnSpc>
              <a:spcBef>
                <a:spcPct val="0"/>
              </a:spcBef>
              <a:buFont typeface="Symbol" charset="0"/>
              <a:buChar char=""/>
              <a:defRPr/>
            </a:pPr>
            <a:r>
              <a:rPr lang="en-US" sz="1100" dirty="0">
                <a:latin typeface="Arial" charset="0"/>
                <a:ea typeface="Calibri" charset="0"/>
                <a:cs typeface="Arial" charset="0"/>
              </a:rPr>
              <a:t>Prevention efforts that are </a:t>
            </a:r>
            <a:r>
              <a:rPr lang="en-US" sz="1100" b="1" u="sng" dirty="0">
                <a:latin typeface="Arial" charset="0"/>
                <a:ea typeface="Calibri" charset="0"/>
                <a:cs typeface="Arial" charset="0"/>
              </a:rPr>
              <a:t>aligned with key periods in young peoples</a:t>
            </a:r>
            <a:r>
              <a:rPr lang="ja-JP" altLang="en-US" sz="1100" b="1" u="sng" dirty="0">
                <a:latin typeface="Arial" charset="0"/>
                <a:ea typeface="Calibri" charset="0"/>
                <a:cs typeface="Arial" charset="0"/>
              </a:rPr>
              <a:t>’</a:t>
            </a:r>
            <a:r>
              <a:rPr lang="en-US" sz="1100" b="1" u="sng" dirty="0">
                <a:latin typeface="Arial" charset="0"/>
                <a:ea typeface="Calibri" charset="0"/>
                <a:cs typeface="Arial" charset="0"/>
              </a:rPr>
              <a:t> development</a:t>
            </a:r>
            <a:r>
              <a:rPr lang="en-US" sz="1100" b="1" dirty="0">
                <a:latin typeface="Arial" charset="0"/>
                <a:ea typeface="Calibri" charset="0"/>
                <a:cs typeface="Arial" charset="0"/>
              </a:rPr>
              <a:t> </a:t>
            </a:r>
            <a:r>
              <a:rPr lang="en-US" sz="1100" dirty="0">
                <a:latin typeface="Arial" charset="0"/>
                <a:ea typeface="Calibri" charset="0"/>
                <a:cs typeface="Arial" charset="0"/>
              </a:rPr>
              <a:t>are most likely to produce the desired, long-term positive effects. </a:t>
            </a:r>
          </a:p>
          <a:p>
            <a:pPr>
              <a:lnSpc>
                <a:spcPct val="90000"/>
              </a:lnSpc>
              <a:spcBef>
                <a:spcPct val="0"/>
              </a:spcBef>
              <a:defRPr/>
            </a:pPr>
            <a:r>
              <a:rPr lang="en-US" sz="1100" dirty="0">
                <a:latin typeface="Arial" charset="0"/>
                <a:ea typeface="Calibri" charset="0"/>
                <a:cs typeface="Arial" charset="0"/>
              </a:rPr>
              <a:t> </a:t>
            </a:r>
          </a:p>
          <a:p>
            <a:pPr>
              <a:lnSpc>
                <a:spcPct val="90000"/>
              </a:lnSpc>
              <a:spcBef>
                <a:spcPct val="0"/>
              </a:spcBef>
              <a:defRPr/>
            </a:pPr>
            <a:r>
              <a:rPr lang="en-US" sz="1100" dirty="0">
                <a:latin typeface="Arial" charset="0"/>
                <a:ea typeface="Calibri" charset="0"/>
                <a:cs typeface="Arial" charset="0"/>
              </a:rPr>
              <a:t>Connect to the online component of the SAPST by asking participants the following:</a:t>
            </a:r>
          </a:p>
          <a:p>
            <a:pPr>
              <a:lnSpc>
                <a:spcPct val="90000"/>
              </a:lnSpc>
              <a:spcBef>
                <a:spcPct val="0"/>
              </a:spcBef>
              <a:defRPr/>
            </a:pPr>
            <a:r>
              <a:rPr lang="en-US" sz="1100" dirty="0">
                <a:latin typeface="Arial" charset="0"/>
                <a:ea typeface="Calibri" charset="0"/>
                <a:cs typeface="Arial" charset="0"/>
              </a:rPr>
              <a:t>From what you learned in the online component, why do we focus on the early/middle childhood stages in our work?</a:t>
            </a:r>
          </a:p>
          <a:p>
            <a:pPr>
              <a:lnSpc>
                <a:spcPct val="90000"/>
              </a:lnSpc>
              <a:spcBef>
                <a:spcPct val="0"/>
              </a:spcBef>
              <a:defRPr/>
            </a:pPr>
            <a:r>
              <a:rPr lang="en-US" sz="1100" dirty="0">
                <a:latin typeface="Arial" charset="0"/>
                <a:ea typeface="Calibri" charset="0"/>
                <a:cs typeface="Arial" charset="0"/>
              </a:rPr>
              <a:t> </a:t>
            </a:r>
          </a:p>
          <a:p>
            <a:pPr>
              <a:lnSpc>
                <a:spcPct val="90000"/>
              </a:lnSpc>
              <a:spcBef>
                <a:spcPct val="0"/>
              </a:spcBef>
              <a:defRPr/>
            </a:pPr>
            <a:r>
              <a:rPr lang="en-US" sz="1100" dirty="0">
                <a:latin typeface="Arial" charset="0"/>
                <a:ea typeface="Calibri" charset="0"/>
                <a:cs typeface="Arial" charset="0"/>
              </a:rPr>
              <a:t>Ask participants for some examples of substance abuse prevention interventions that are developmentally appropriate.</a:t>
            </a:r>
          </a:p>
          <a:p>
            <a:pPr>
              <a:lnSpc>
                <a:spcPct val="90000"/>
              </a:lnSpc>
              <a:spcBef>
                <a:spcPct val="0"/>
              </a:spcBef>
              <a:defRPr/>
            </a:pPr>
            <a:r>
              <a:rPr lang="en-US" sz="1100" dirty="0">
                <a:latin typeface="Arial" charset="0"/>
                <a:ea typeface="Calibri" charset="0"/>
                <a:cs typeface="Arial" charset="0"/>
              </a:rPr>
              <a:t> </a:t>
            </a:r>
          </a:p>
          <a:p>
            <a:pPr>
              <a:lnSpc>
                <a:spcPct val="90000"/>
              </a:lnSpc>
              <a:defRPr/>
            </a:pPr>
            <a:r>
              <a:rPr lang="en-US" sz="1100" dirty="0">
                <a:latin typeface="Arial" charset="0"/>
                <a:ea typeface="Calibri" charset="0"/>
                <a:cs typeface="Arial" charset="0"/>
              </a:rPr>
              <a:t>Refer participants to </a:t>
            </a:r>
            <a:r>
              <a:rPr lang="en-US" sz="1100" b="1" dirty="0">
                <a:latin typeface="Arial" charset="0"/>
                <a:ea typeface="Calibri" charset="0"/>
                <a:cs typeface="Arial" charset="0"/>
              </a:rPr>
              <a:t>Information Sheet 1.10: Developmental Perspective</a:t>
            </a:r>
            <a:r>
              <a:rPr lang="en-US" sz="1100" dirty="0">
                <a:latin typeface="Arial" charset="0"/>
                <a:ea typeface="Calibri" charset="0"/>
                <a:cs typeface="Arial" charset="0"/>
              </a:rPr>
              <a:t> for additional information or explanation.</a:t>
            </a:r>
            <a:endParaRPr lang="en-US" sz="900" dirty="0">
              <a:latin typeface="Arial" charset="0"/>
              <a:ea typeface="ＭＳ Ｐゴシック" charset="0"/>
              <a:cs typeface="Arial" charset="0"/>
            </a:endParaRPr>
          </a:p>
        </p:txBody>
      </p:sp>
    </p:spTree>
    <p:extLst>
      <p:ext uri="{BB962C8B-B14F-4D97-AF65-F5344CB8AC3E}">
        <p14:creationId xmlns:p14="http://schemas.microsoft.com/office/powerpoint/2010/main" val="4030421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xfrm>
            <a:off x="2063750" y="493713"/>
            <a:ext cx="2751138" cy="2063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6498" name="Notes Placeholder 2"/>
          <p:cNvSpPr>
            <a:spLocks noGrp="1"/>
          </p:cNvSpPr>
          <p:nvPr>
            <p:ph type="body" idx="1"/>
          </p:nvPr>
        </p:nvSpPr>
        <p:spPr bwMode="auto">
          <a:xfrm>
            <a:off x="686421" y="2676369"/>
            <a:ext cx="5485158" cy="590862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en-US" sz="1100" dirty="0">
                <a:latin typeface="Arial" charset="0"/>
                <a:ea typeface="Calibri" charset="0"/>
                <a:cs typeface="Arial" charset="0"/>
              </a:rPr>
              <a:t>Connect the public health questions to the Strategic Prevention Framework (SPF) by explaining that: </a:t>
            </a:r>
          </a:p>
          <a:p>
            <a:pPr marL="224325" indent="-224325">
              <a:spcBef>
                <a:spcPct val="0"/>
              </a:spcBef>
              <a:buFont typeface="Symbol" charset="0"/>
              <a:buChar char=""/>
              <a:defRPr/>
            </a:pPr>
            <a:r>
              <a:rPr lang="en-US" sz="1100" dirty="0">
                <a:latin typeface="Arial" charset="0"/>
                <a:ea typeface="Calibri" charset="0"/>
                <a:cs typeface="Arial" charset="0"/>
              </a:rPr>
              <a:t>The </a:t>
            </a:r>
            <a:r>
              <a:rPr lang="en-US" sz="1100" b="1" u="sng" dirty="0">
                <a:latin typeface="Arial" charset="0"/>
                <a:ea typeface="Calibri" charset="0"/>
                <a:cs typeface="Arial" charset="0"/>
              </a:rPr>
              <a:t>SPF answers the public health question</a:t>
            </a:r>
            <a:r>
              <a:rPr lang="en-US" sz="1100" dirty="0">
                <a:latin typeface="Arial" charset="0"/>
                <a:ea typeface="Calibri" charset="0"/>
                <a:cs typeface="Arial" charset="0"/>
              </a:rPr>
              <a:t>, </a:t>
            </a:r>
            <a:r>
              <a:rPr lang="ja-JP" altLang="en-US" sz="1100" dirty="0">
                <a:latin typeface="Arial" charset="0"/>
                <a:ea typeface="Calibri" charset="0"/>
                <a:cs typeface="Arial" charset="0"/>
              </a:rPr>
              <a:t>“</a:t>
            </a:r>
            <a:r>
              <a:rPr lang="en-US" sz="1100" dirty="0">
                <a:latin typeface="Arial" charset="0"/>
                <a:ea typeface="Calibri" charset="0"/>
                <a:cs typeface="Arial" charset="0"/>
              </a:rPr>
              <a:t>How</a:t>
            </a:r>
            <a:r>
              <a:rPr lang="en-US" sz="1100" b="1" dirty="0">
                <a:latin typeface="Arial" charset="0"/>
                <a:ea typeface="Calibri" charset="0"/>
                <a:cs typeface="Arial" charset="0"/>
              </a:rPr>
              <a:t> </a:t>
            </a:r>
            <a:r>
              <a:rPr lang="en-US" sz="1100" dirty="0">
                <a:latin typeface="Arial" charset="0"/>
                <a:ea typeface="Calibri" charset="0"/>
                <a:cs typeface="Arial" charset="0"/>
              </a:rPr>
              <a:t>will we do substance abuse prevention?</a:t>
            </a:r>
            <a:r>
              <a:rPr lang="ja-JP" altLang="en-US" sz="1100" dirty="0">
                <a:latin typeface="Arial" charset="0"/>
                <a:ea typeface="Calibri" charset="0"/>
                <a:cs typeface="Arial" charset="0"/>
              </a:rPr>
              <a:t>”</a:t>
            </a:r>
            <a:endParaRPr lang="en-US" sz="1100" dirty="0">
              <a:latin typeface="Arial" charset="0"/>
              <a:ea typeface="Calibri" charset="0"/>
              <a:cs typeface="Arial" charset="0"/>
            </a:endParaRPr>
          </a:p>
          <a:p>
            <a:pPr marL="224325" indent="-224325">
              <a:spcBef>
                <a:spcPct val="0"/>
              </a:spcBef>
              <a:buFont typeface="Symbol" charset="0"/>
              <a:buChar char=""/>
              <a:defRPr/>
            </a:pPr>
            <a:r>
              <a:rPr lang="en-US" sz="1100" dirty="0">
                <a:latin typeface="Arial" charset="0"/>
                <a:ea typeface="Calibri" charset="0"/>
                <a:cs typeface="Arial" charset="0"/>
              </a:rPr>
              <a:t>The SPF is a strategic planning process that SAMHSA</a:t>
            </a:r>
            <a:r>
              <a:rPr lang="ja-JP" altLang="en-US" sz="1100" dirty="0">
                <a:latin typeface="Arial" charset="0"/>
                <a:ea typeface="Calibri" charset="0"/>
                <a:cs typeface="Arial" charset="0"/>
              </a:rPr>
              <a:t>’</a:t>
            </a:r>
            <a:r>
              <a:rPr lang="en-US" sz="1100" dirty="0">
                <a:latin typeface="Arial" charset="0"/>
                <a:ea typeface="Calibri" charset="0"/>
                <a:cs typeface="Arial" charset="0"/>
              </a:rPr>
              <a:t>s Center for Substance Abuse Prevention (CSAP) uses to guide communities and states in developing and implementing </a:t>
            </a:r>
            <a:r>
              <a:rPr lang="en-US" sz="1100" b="1" u="sng" dirty="0">
                <a:latin typeface="Arial" charset="0"/>
                <a:ea typeface="Calibri" charset="0"/>
                <a:cs typeface="Arial" charset="0"/>
              </a:rPr>
              <a:t>comprehensive substance abuse prevention activities.</a:t>
            </a:r>
            <a:endParaRPr lang="en-US" sz="1100" dirty="0">
              <a:latin typeface="Arial" charset="0"/>
              <a:ea typeface="Calibri" charset="0"/>
              <a:cs typeface="Arial" charset="0"/>
            </a:endParaRPr>
          </a:p>
          <a:p>
            <a:pPr>
              <a:spcBef>
                <a:spcPct val="0"/>
              </a:spcBef>
              <a:defRPr/>
            </a:pPr>
            <a:r>
              <a:rPr lang="en-US" sz="1100" dirty="0">
                <a:latin typeface="Arial" charset="0"/>
                <a:ea typeface="Calibri" charset="0"/>
                <a:cs typeface="Arial" charset="0"/>
              </a:rPr>
              <a:t> </a:t>
            </a:r>
          </a:p>
          <a:p>
            <a:pPr>
              <a:spcBef>
                <a:spcPct val="0"/>
              </a:spcBef>
              <a:defRPr/>
            </a:pPr>
            <a:r>
              <a:rPr lang="en-US" sz="1100" dirty="0">
                <a:latin typeface="Arial" charset="0"/>
                <a:ea typeface="Calibri" charset="0"/>
                <a:cs typeface="Arial" charset="0"/>
              </a:rPr>
              <a:t>Ask participants to raise their hands if they have been to a workshop or training on the Strategic Prevention Framework—or SPF. </a:t>
            </a:r>
          </a:p>
          <a:p>
            <a:pPr>
              <a:spcBef>
                <a:spcPct val="0"/>
              </a:spcBef>
              <a:defRPr/>
            </a:pPr>
            <a:r>
              <a:rPr lang="en-US" sz="1100" dirty="0">
                <a:latin typeface="Arial" charset="0"/>
                <a:ea typeface="Calibri" charset="0"/>
                <a:cs typeface="Arial" charset="0"/>
              </a:rPr>
              <a:t> </a:t>
            </a:r>
          </a:p>
          <a:p>
            <a:pPr>
              <a:spcBef>
                <a:spcPct val="0"/>
              </a:spcBef>
              <a:defRPr/>
            </a:pPr>
            <a:r>
              <a:rPr lang="en-US" sz="1100" dirty="0">
                <a:latin typeface="Arial" charset="0"/>
                <a:ea typeface="Calibri" charset="0"/>
                <a:cs typeface="Arial" charset="0"/>
              </a:rPr>
              <a:t>If a large percentage say yes, then consider a review of the SPF in the following way:</a:t>
            </a:r>
          </a:p>
          <a:p>
            <a:pPr marL="224325" indent="-224325">
              <a:spcBef>
                <a:spcPct val="0"/>
              </a:spcBef>
              <a:buFont typeface="Calibri" charset="0"/>
              <a:buAutoNum type="arabicPeriod"/>
              <a:defRPr/>
            </a:pPr>
            <a:r>
              <a:rPr lang="en-US" sz="1100" dirty="0">
                <a:latin typeface="Arial" charset="0"/>
                <a:ea typeface="Calibri" charset="0"/>
                <a:cs typeface="Arial" charset="0"/>
              </a:rPr>
              <a:t>Break up participants into 7 groups. </a:t>
            </a:r>
          </a:p>
          <a:p>
            <a:pPr marL="224325" indent="-224325">
              <a:spcBef>
                <a:spcPct val="0"/>
              </a:spcBef>
              <a:buFont typeface="Calibri" charset="0"/>
              <a:buAutoNum type="arabicPeriod"/>
              <a:defRPr/>
            </a:pPr>
            <a:r>
              <a:rPr lang="en-US" sz="1100" dirty="0">
                <a:latin typeface="Arial" charset="0"/>
                <a:ea typeface="Calibri" charset="0"/>
                <a:cs typeface="Arial" charset="0"/>
              </a:rPr>
              <a:t>Assign each group one of the five steps, sustainability, or cultural competency. </a:t>
            </a:r>
          </a:p>
          <a:p>
            <a:pPr marL="224325" indent="-224325">
              <a:spcBef>
                <a:spcPct val="0"/>
              </a:spcBef>
              <a:buFont typeface="Calibri" charset="0"/>
              <a:buAutoNum type="arabicPeriod"/>
              <a:defRPr/>
            </a:pPr>
            <a:r>
              <a:rPr lang="en-US" sz="1100" dirty="0">
                <a:latin typeface="Arial" charset="0"/>
                <a:ea typeface="Calibri" charset="0"/>
                <a:cs typeface="Arial" charset="0"/>
              </a:rPr>
              <a:t>Within their group, have participants discuss what they know about that step, sustainability, or cultural competence. </a:t>
            </a:r>
          </a:p>
          <a:p>
            <a:pPr>
              <a:spcBef>
                <a:spcPct val="0"/>
              </a:spcBef>
              <a:defRPr/>
            </a:pPr>
            <a:r>
              <a:rPr lang="en-US" sz="1100" dirty="0">
                <a:latin typeface="Arial" charset="0"/>
                <a:ea typeface="Calibri" charset="0"/>
                <a:cs typeface="Arial" charset="0"/>
              </a:rPr>
              <a:t> </a:t>
            </a:r>
          </a:p>
          <a:p>
            <a:pPr>
              <a:spcBef>
                <a:spcPct val="0"/>
              </a:spcBef>
              <a:defRPr/>
            </a:pPr>
            <a:r>
              <a:rPr lang="en-US" sz="1100" dirty="0">
                <a:latin typeface="Arial" charset="0"/>
                <a:ea typeface="Calibri" charset="0"/>
                <a:cs typeface="Arial" charset="0"/>
              </a:rPr>
              <a:t>Provide an example from a community that has gone through all of the steps. </a:t>
            </a:r>
          </a:p>
          <a:p>
            <a:pPr>
              <a:spcBef>
                <a:spcPct val="0"/>
              </a:spcBef>
              <a:defRPr/>
            </a:pPr>
            <a:r>
              <a:rPr lang="en-US" sz="1100" dirty="0">
                <a:latin typeface="Arial" charset="0"/>
                <a:ea typeface="Calibri" charset="0"/>
                <a:cs typeface="Arial" charset="0"/>
              </a:rPr>
              <a:t> </a:t>
            </a:r>
          </a:p>
          <a:p>
            <a:pPr>
              <a:spcBef>
                <a:spcPct val="0"/>
              </a:spcBef>
              <a:defRPr/>
            </a:pPr>
            <a:r>
              <a:rPr lang="en-US" sz="1100" dirty="0">
                <a:latin typeface="Arial" charset="0"/>
                <a:ea typeface="Calibri" charset="0"/>
                <a:cs typeface="Arial" charset="0"/>
              </a:rPr>
              <a:t>Integrate audience knowledge of the overall SPF into the following overview statements (lead with the audience</a:t>
            </a:r>
            <a:r>
              <a:rPr lang="ja-JP" altLang="en-US" sz="1100" dirty="0">
                <a:latin typeface="Arial" charset="0"/>
                <a:ea typeface="Calibri" charset="0"/>
                <a:cs typeface="Arial" charset="0"/>
              </a:rPr>
              <a:t>’</a:t>
            </a:r>
            <a:r>
              <a:rPr lang="en-US" sz="1100" dirty="0">
                <a:latin typeface="Arial" charset="0"/>
                <a:ea typeface="Calibri" charset="0"/>
                <a:cs typeface="Arial" charset="0"/>
              </a:rPr>
              <a:t>s knowledge):</a:t>
            </a:r>
          </a:p>
          <a:p>
            <a:pPr marL="224325" indent="-224325">
              <a:spcBef>
                <a:spcPct val="0"/>
              </a:spcBef>
              <a:buFont typeface="Symbol" charset="0"/>
              <a:buChar char=""/>
              <a:defRPr/>
            </a:pPr>
            <a:r>
              <a:rPr lang="en-US" sz="1100" dirty="0">
                <a:latin typeface="Arial" charset="0"/>
                <a:ea typeface="Calibri" charset="0"/>
                <a:cs typeface="Arial" charset="0"/>
              </a:rPr>
              <a:t>The SPF is a </a:t>
            </a:r>
            <a:r>
              <a:rPr lang="en-US" sz="1100" b="1" u="sng" dirty="0">
                <a:latin typeface="Arial" charset="0"/>
                <a:ea typeface="Calibri" charset="0"/>
                <a:cs typeface="Arial" charset="0"/>
              </a:rPr>
              <a:t>5-step planning process</a:t>
            </a:r>
            <a:r>
              <a:rPr lang="en-US" sz="1100" dirty="0">
                <a:latin typeface="Arial" charset="0"/>
                <a:ea typeface="Calibri" charset="0"/>
                <a:cs typeface="Arial" charset="0"/>
              </a:rPr>
              <a:t> to guide the selection, implementation, and evaluation of effective, culturally appropriate, and sustainable prevention activities. (Provide examples of each step.)</a:t>
            </a:r>
          </a:p>
          <a:p>
            <a:pPr marL="224325" indent="-224325">
              <a:spcBef>
                <a:spcPct val="0"/>
              </a:spcBef>
              <a:buFont typeface="Symbol" charset="0"/>
              <a:buChar char=""/>
              <a:defRPr/>
            </a:pPr>
            <a:r>
              <a:rPr lang="en-US" sz="1100" dirty="0">
                <a:latin typeface="Arial" charset="0"/>
                <a:ea typeface="Calibri" charset="0"/>
                <a:cs typeface="Arial" charset="0"/>
              </a:rPr>
              <a:t>In the middle of the SPF graphic is </a:t>
            </a:r>
            <a:r>
              <a:rPr lang="en-US" sz="1100" b="1" u="sng" dirty="0">
                <a:latin typeface="Arial" charset="0"/>
                <a:ea typeface="Calibri" charset="0"/>
                <a:cs typeface="Arial" charset="0"/>
              </a:rPr>
              <a:t>Sustainability and Cultural Competence</a:t>
            </a:r>
            <a:r>
              <a:rPr lang="en-US" sz="1100" dirty="0">
                <a:latin typeface="Arial" charset="0"/>
                <a:ea typeface="Calibri" charset="0"/>
                <a:cs typeface="Arial" charset="0"/>
              </a:rPr>
              <a:t>. Ask participants:</a:t>
            </a:r>
          </a:p>
          <a:p>
            <a:pPr lvl="1" indent="-224325">
              <a:spcBef>
                <a:spcPct val="0"/>
              </a:spcBef>
              <a:buFont typeface="Times New Roman" charset="0"/>
              <a:buChar char="-"/>
              <a:defRPr/>
            </a:pPr>
            <a:r>
              <a:rPr lang="en-US" sz="1100" dirty="0">
                <a:latin typeface="Arial" charset="0"/>
                <a:ea typeface="Calibri" charset="0"/>
                <a:cs typeface="Arial" charset="0"/>
              </a:rPr>
              <a:t>How can culture impact this process?</a:t>
            </a:r>
          </a:p>
          <a:p>
            <a:pPr lvl="1" indent="-224325">
              <a:spcBef>
                <a:spcPct val="0"/>
              </a:spcBef>
              <a:buFont typeface="Times New Roman" charset="0"/>
              <a:buChar char="-"/>
              <a:defRPr/>
            </a:pPr>
            <a:r>
              <a:rPr lang="en-US" sz="1100" dirty="0">
                <a:latin typeface="Arial" charset="0"/>
                <a:ea typeface="Calibri" charset="0"/>
                <a:cs typeface="Arial" charset="0"/>
              </a:rPr>
              <a:t>What do you think of when I say sustainability?</a:t>
            </a:r>
          </a:p>
          <a:p>
            <a:pPr marL="224325" indent="-224325">
              <a:spcBef>
                <a:spcPct val="0"/>
              </a:spcBef>
              <a:buFont typeface="Symbol" charset="0"/>
              <a:buChar char=""/>
              <a:defRPr/>
            </a:pPr>
            <a:r>
              <a:rPr lang="en-US" sz="1100" dirty="0">
                <a:latin typeface="Arial" charset="0"/>
                <a:ea typeface="Calibri" charset="0"/>
                <a:cs typeface="Arial" charset="0"/>
              </a:rPr>
              <a:t>The effectiveness of the SPF begins with a clear </a:t>
            </a:r>
            <a:r>
              <a:rPr lang="en-US" sz="1100" b="1" u="sng" dirty="0">
                <a:latin typeface="Arial" charset="0"/>
                <a:ea typeface="Calibri" charset="0"/>
                <a:cs typeface="Arial" charset="0"/>
              </a:rPr>
              <a:t>understanding of the specific substance abuse problems in a community, </a:t>
            </a:r>
            <a:r>
              <a:rPr lang="en-US" sz="1100" dirty="0">
                <a:latin typeface="Arial" charset="0"/>
                <a:ea typeface="Calibri" charset="0"/>
                <a:cs typeface="Arial" charset="0"/>
              </a:rPr>
              <a:t>and it depends on the</a:t>
            </a:r>
            <a:r>
              <a:rPr lang="en-US" sz="1100" b="1" u="sng" dirty="0">
                <a:latin typeface="Arial" charset="0"/>
                <a:ea typeface="Calibri" charset="0"/>
                <a:cs typeface="Arial" charset="0"/>
              </a:rPr>
              <a:t> involvement of community members </a:t>
            </a:r>
            <a:r>
              <a:rPr lang="en-US" sz="1100" dirty="0">
                <a:latin typeface="Arial" charset="0"/>
                <a:ea typeface="Calibri" charset="0"/>
                <a:cs typeface="Arial" charset="0"/>
              </a:rPr>
              <a:t>in all stages of the process.</a:t>
            </a:r>
          </a:p>
          <a:p>
            <a:pPr marL="224325" indent="-224325">
              <a:spcBef>
                <a:spcPct val="0"/>
              </a:spcBef>
              <a:buFont typeface="Symbol" charset="0"/>
              <a:buChar char=""/>
              <a:defRPr/>
            </a:pPr>
            <a:r>
              <a:rPr lang="en-US" sz="1100" dirty="0">
                <a:latin typeface="Arial" charset="0"/>
                <a:ea typeface="Calibri" charset="0"/>
                <a:cs typeface="Arial" charset="0"/>
              </a:rPr>
              <a:t>The SPF is dynamic, deliberate, and ongoing, </a:t>
            </a:r>
            <a:r>
              <a:rPr lang="en-US" sz="1100" b="1" u="sng" dirty="0">
                <a:latin typeface="Arial" charset="0"/>
                <a:ea typeface="Calibri" charset="0"/>
                <a:cs typeface="Arial" charset="0"/>
              </a:rPr>
              <a:t>but it </a:t>
            </a:r>
            <a:r>
              <a:rPr lang="en-US" sz="1100" b="1" u="sng" dirty="0" err="1">
                <a:latin typeface="Arial" charset="0"/>
                <a:ea typeface="Calibri" charset="0"/>
                <a:cs typeface="Arial" charset="0"/>
              </a:rPr>
              <a:t>isn</a:t>
            </a:r>
            <a:r>
              <a:rPr lang="ja-JP" altLang="en-US" sz="1100" b="1" u="sng" dirty="0">
                <a:latin typeface="Arial" charset="0"/>
                <a:ea typeface="Calibri" charset="0"/>
                <a:cs typeface="Arial" charset="0"/>
              </a:rPr>
              <a:t>’</a:t>
            </a:r>
            <a:r>
              <a:rPr lang="en-US" sz="1100" b="1" u="sng" dirty="0">
                <a:latin typeface="Arial" charset="0"/>
                <a:ea typeface="Calibri" charset="0"/>
                <a:cs typeface="Arial" charset="0"/>
              </a:rPr>
              <a:t>t always a linear process</a:t>
            </a:r>
            <a:r>
              <a:rPr lang="en-US" sz="1100" dirty="0">
                <a:latin typeface="Arial" charset="0"/>
                <a:ea typeface="Calibri" charset="0"/>
                <a:cs typeface="Arial" charset="0"/>
              </a:rPr>
              <a:t>. Steps may be repeated or performed out of order. Each of the steps will be explained in greater detail later in the training.</a:t>
            </a:r>
            <a:endParaRPr lang="en-US" sz="1100" dirty="0">
              <a:solidFill>
                <a:srgbClr val="000000"/>
              </a:solidFill>
              <a:latin typeface="Arial" charset="0"/>
              <a:ea typeface="ＭＳ Ｐゴシック" charset="0"/>
              <a:cs typeface="Arial" charset="0"/>
            </a:endParaRPr>
          </a:p>
        </p:txBody>
      </p:sp>
    </p:spTree>
    <p:extLst>
      <p:ext uri="{BB962C8B-B14F-4D97-AF65-F5344CB8AC3E}">
        <p14:creationId xmlns:p14="http://schemas.microsoft.com/office/powerpoint/2010/main" val="3992912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bwMode="auto">
          <a:xfrm>
            <a:off x="2065338" y="685800"/>
            <a:ext cx="2743200" cy="2057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xfrm>
            <a:off x="685800" y="2980267"/>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100" dirty="0" smtClean="0">
                <a:latin typeface="Arial" charset="0"/>
                <a:ea typeface="Arial" charset="0"/>
                <a:cs typeface="Arial" charset="0"/>
              </a:rPr>
              <a:t>Refer back to the public health questions: </a:t>
            </a:r>
          </a:p>
          <a:p>
            <a:pPr eaLnBrk="1" hangingPunct="1">
              <a:spcBef>
                <a:spcPct val="0"/>
              </a:spcBef>
            </a:pPr>
            <a:endParaRPr lang="en-US" sz="1100" dirty="0" smtClean="0">
              <a:latin typeface="Arial" charset="0"/>
              <a:ea typeface="Arial" charset="0"/>
              <a:cs typeface="Arial" charset="0"/>
            </a:endParaRPr>
          </a:p>
          <a:p>
            <a:pPr eaLnBrk="1" hangingPunct="1">
              <a:spcBef>
                <a:spcPct val="0"/>
              </a:spcBef>
            </a:pPr>
            <a:r>
              <a:rPr lang="en-US" sz="1100" dirty="0" smtClean="0">
                <a:latin typeface="Arial" charset="0"/>
                <a:ea typeface="Arial" charset="0"/>
                <a:cs typeface="Arial" charset="0"/>
              </a:rPr>
              <a:t>Assessment answers these Public Health questions:</a:t>
            </a:r>
          </a:p>
          <a:p>
            <a:pPr>
              <a:spcBef>
                <a:spcPct val="0"/>
              </a:spcBef>
            </a:pPr>
            <a:r>
              <a:rPr lang="en-US" sz="1100" u="sng" dirty="0" smtClean="0">
                <a:latin typeface="Arial" charset="0"/>
                <a:ea typeface="Arial" charset="0"/>
                <a:cs typeface="Arial" charset="0"/>
              </a:rPr>
              <a:t>What?</a:t>
            </a:r>
            <a:r>
              <a:rPr lang="en-US" sz="1100" dirty="0" smtClean="0">
                <a:latin typeface="Arial" charset="0"/>
                <a:ea typeface="Arial" charset="0"/>
                <a:cs typeface="Arial" charset="0"/>
              </a:rPr>
              <a:t> – What substance abuse and other behavioral problems need to be addressed?</a:t>
            </a:r>
          </a:p>
          <a:p>
            <a:pPr>
              <a:spcBef>
                <a:spcPct val="0"/>
              </a:spcBef>
            </a:pPr>
            <a:r>
              <a:rPr lang="en-US" sz="1100" u="sng" dirty="0" smtClean="0">
                <a:latin typeface="Arial" charset="0"/>
                <a:ea typeface="Arial" charset="0"/>
                <a:cs typeface="Arial" charset="0"/>
              </a:rPr>
              <a:t>Who?</a:t>
            </a:r>
            <a:r>
              <a:rPr lang="en-US" sz="1100" dirty="0" smtClean="0">
                <a:latin typeface="Arial" charset="0"/>
                <a:ea typeface="Arial" charset="0"/>
                <a:cs typeface="Arial" charset="0"/>
              </a:rPr>
              <a:t> – Who will the </a:t>
            </a:r>
            <a:r>
              <a:rPr lang="en-US" sz="1100" dirty="0" err="1" smtClean="0">
                <a:latin typeface="Arial" charset="0"/>
                <a:ea typeface="Arial" charset="0"/>
                <a:cs typeface="Arial" charset="0"/>
              </a:rPr>
              <a:t>intervention(s</a:t>
            </a:r>
            <a:r>
              <a:rPr lang="en-US" sz="1100" dirty="0" smtClean="0">
                <a:latin typeface="Arial" charset="0"/>
                <a:ea typeface="Arial" charset="0"/>
                <a:cs typeface="Arial" charset="0"/>
              </a:rPr>
              <a:t>) focus on—will it be the entire population or a specific population group?</a:t>
            </a:r>
          </a:p>
          <a:p>
            <a:pPr>
              <a:spcBef>
                <a:spcPct val="0"/>
              </a:spcBef>
            </a:pPr>
            <a:r>
              <a:rPr lang="en-US" sz="1100" u="sng" dirty="0" smtClean="0">
                <a:latin typeface="Arial" charset="0"/>
                <a:ea typeface="Arial" charset="0"/>
                <a:cs typeface="Arial" charset="0"/>
              </a:rPr>
              <a:t>When?</a:t>
            </a:r>
            <a:r>
              <a:rPr lang="en-US" sz="1100" dirty="0" smtClean="0">
                <a:latin typeface="Arial" charset="0"/>
                <a:ea typeface="Arial" charset="0"/>
                <a:cs typeface="Arial" charset="0"/>
              </a:rPr>
              <a:t> – This refers to the specific developmental stage of the population group that the interventions focus on (i.e., teenagers, young adults, older adults).</a:t>
            </a:r>
          </a:p>
          <a:p>
            <a:pPr>
              <a:spcBef>
                <a:spcPct val="0"/>
              </a:spcBef>
            </a:pPr>
            <a:r>
              <a:rPr lang="en-US" sz="1100" u="sng" dirty="0" smtClean="0">
                <a:latin typeface="Arial" charset="0"/>
                <a:ea typeface="Arial" charset="0"/>
                <a:cs typeface="Arial" charset="0"/>
              </a:rPr>
              <a:t>Where?</a:t>
            </a:r>
            <a:r>
              <a:rPr lang="en-US" sz="1100" dirty="0" smtClean="0">
                <a:latin typeface="Arial" charset="0"/>
                <a:ea typeface="Arial" charset="0"/>
                <a:cs typeface="Arial" charset="0"/>
              </a:rPr>
              <a:t> – Where should the interventions take place? Prevention needs to take place in multiple contexts that influence health and where risk and protective factors can be found—in families, communities, and society.</a:t>
            </a:r>
          </a:p>
          <a:p>
            <a:pPr>
              <a:spcBef>
                <a:spcPct val="0"/>
              </a:spcBef>
            </a:pPr>
            <a:r>
              <a:rPr lang="en-US" sz="1100" u="sng" dirty="0" smtClean="0">
                <a:latin typeface="Arial" charset="0"/>
                <a:ea typeface="Arial" charset="0"/>
                <a:cs typeface="Arial" charset="0"/>
              </a:rPr>
              <a:t>Why?</a:t>
            </a:r>
            <a:r>
              <a:rPr lang="en-US" sz="1100" dirty="0" smtClean="0">
                <a:latin typeface="Arial" charset="0"/>
                <a:ea typeface="Arial" charset="0"/>
                <a:cs typeface="Arial" charset="0"/>
              </a:rPr>
              <a:t> – Why are these problems occurring? This refers to the risk and protective factors.</a:t>
            </a:r>
          </a:p>
          <a:p>
            <a:pPr eaLnBrk="1" hangingPunct="1">
              <a:spcBef>
                <a:spcPct val="0"/>
              </a:spcBef>
            </a:pPr>
            <a:endParaRPr lang="en-US" sz="1100" dirty="0" smtClean="0">
              <a:latin typeface="Arial" charset="0"/>
              <a:ea typeface="Arial" charset="0"/>
              <a:cs typeface="Arial" charset="0"/>
            </a:endParaRPr>
          </a:p>
          <a:p>
            <a:pPr eaLnBrk="1" hangingPunct="1">
              <a:spcBef>
                <a:spcPct val="0"/>
              </a:spcBef>
            </a:pPr>
            <a:r>
              <a:rPr lang="en-US" sz="1100" dirty="0" smtClean="0">
                <a:latin typeface="Arial" charset="0"/>
                <a:ea typeface="Arial" charset="0"/>
                <a:cs typeface="Arial" charset="0"/>
              </a:rPr>
              <a:t>Explain that Step 1 is a </a:t>
            </a:r>
            <a:r>
              <a:rPr lang="en-US" sz="1100" b="1" u="sng" dirty="0" smtClean="0">
                <a:latin typeface="Arial" charset="0"/>
                <a:ea typeface="Arial" charset="0"/>
                <a:cs typeface="Arial" charset="0"/>
              </a:rPr>
              <a:t>Needs Assessment</a:t>
            </a:r>
            <a:r>
              <a:rPr lang="en-US" sz="1100" dirty="0" smtClean="0">
                <a:latin typeface="Arial" charset="0"/>
                <a:ea typeface="Arial" charset="0"/>
                <a:cs typeface="Arial" charset="0"/>
              </a:rPr>
              <a:t>:</a:t>
            </a:r>
          </a:p>
          <a:p>
            <a:pPr eaLnBrk="1" hangingPunct="1">
              <a:spcBef>
                <a:spcPct val="0"/>
              </a:spcBef>
            </a:pPr>
            <a:r>
              <a:rPr lang="en-US" sz="1100" dirty="0" smtClean="0">
                <a:latin typeface="Arial" charset="0"/>
                <a:ea typeface="Arial" charset="0"/>
                <a:cs typeface="Arial" charset="0"/>
              </a:rPr>
              <a:t>This step is sometimes referred to as a Needs Assessment because once the assessment is completed for a community, you will have a better sense of its </a:t>
            </a:r>
            <a:r>
              <a:rPr lang="en-US" sz="1100" i="1" dirty="0" smtClean="0">
                <a:latin typeface="Arial" charset="0"/>
                <a:ea typeface="Arial" charset="0"/>
                <a:cs typeface="Arial" charset="0"/>
              </a:rPr>
              <a:t>prevention needs</a:t>
            </a:r>
            <a:r>
              <a:rPr lang="en-US" sz="1100" dirty="0" smtClean="0">
                <a:latin typeface="Arial" charset="0"/>
                <a:ea typeface="Arial" charset="0"/>
                <a:cs typeface="Arial" charset="0"/>
              </a:rPr>
              <a:t>.</a:t>
            </a:r>
          </a:p>
          <a:p>
            <a:pPr eaLnBrk="1" hangingPunct="1">
              <a:spcBef>
                <a:spcPct val="0"/>
              </a:spcBef>
            </a:pPr>
            <a:endParaRPr lang="en-US" sz="1100" dirty="0" smtClean="0"/>
          </a:p>
          <a:p>
            <a:pPr eaLnBrk="1" hangingPunct="1">
              <a:spcBef>
                <a:spcPct val="0"/>
              </a:spcBef>
            </a:pPr>
            <a:endParaRPr lang="en-US" sz="1000" dirty="0" smtClean="0"/>
          </a:p>
          <a:p>
            <a:pPr eaLnBrk="1" hangingPunct="1">
              <a:spcBef>
                <a:spcPct val="0"/>
              </a:spcBef>
            </a:pPr>
            <a:endParaRPr lang="en-US" sz="1000" dirty="0" smtClean="0"/>
          </a:p>
        </p:txBody>
      </p:sp>
      <p:sp>
        <p:nvSpPr>
          <p:cNvPr id="63492"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E579673-08E5-42D6-9915-B7831E9CEA61}" type="slidenum">
              <a:rPr lang="en-US" sz="1200">
                <a:latin typeface="Calibri" charset="0"/>
              </a:rPr>
              <a:pPr eaLnBrk="1" hangingPunct="1"/>
              <a:t>9</a:t>
            </a:fld>
            <a:endParaRPr lang="en-US" sz="1200" dirty="0">
              <a:latin typeface="Calibri" charset="0"/>
            </a:endParaRPr>
          </a:p>
        </p:txBody>
      </p:sp>
    </p:spTree>
    <p:extLst>
      <p:ext uri="{BB962C8B-B14F-4D97-AF65-F5344CB8AC3E}">
        <p14:creationId xmlns:p14="http://schemas.microsoft.com/office/powerpoint/2010/main" val="1541529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1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C34242-B731-438F-9CD4-178147E72660}"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B49D9-594F-416A-8E10-EC8D9FB4A5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34242-B731-438F-9CD4-178147E72660}"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B49D9-594F-416A-8E10-EC8D9FB4A5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34242-B731-438F-9CD4-178147E72660}"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B49D9-594F-416A-8E10-EC8D9FB4A58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andout - Content Horizont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0741"/>
          <a:stretch/>
        </p:blipFill>
        <p:spPr>
          <a:xfrm>
            <a:off x="0" y="0"/>
            <a:ext cx="9144000" cy="6121400"/>
          </a:xfrm>
          <a:prstGeom prst="rect">
            <a:avLst/>
          </a:prstGeom>
        </p:spPr>
      </p:pic>
      <p:sp>
        <p:nvSpPr>
          <p:cNvPr id="8" name="Title 1"/>
          <p:cNvSpPr>
            <a:spLocks noGrp="1"/>
          </p:cNvSpPr>
          <p:nvPr>
            <p:ph type="ctrTitle" hasCustomPrompt="1"/>
          </p:nvPr>
        </p:nvSpPr>
        <p:spPr>
          <a:xfrm>
            <a:off x="403412" y="0"/>
            <a:ext cx="8448488" cy="1105648"/>
          </a:xfrm>
          <a:prstGeom prst="rect">
            <a:avLst/>
          </a:prstGeom>
        </p:spPr>
        <p:txBody>
          <a:bodyPr>
            <a:noAutofit/>
          </a:bodyPr>
          <a:lstStyle>
            <a:lvl1pPr>
              <a:defRPr sz="4000" b="1" i="0" baseline="0">
                <a:solidFill>
                  <a:srgbClr val="FFFFFF"/>
                </a:solidFill>
                <a:latin typeface="Arial"/>
                <a:cs typeface="Arial"/>
              </a:defRPr>
            </a:lvl1pPr>
          </a:lstStyle>
          <a:p>
            <a:r>
              <a:rPr lang="en-US" dirty="0" smtClean="0"/>
              <a:t>Click to edit slide title</a:t>
            </a:r>
            <a:endParaRPr lang="en-US" dirty="0"/>
          </a:p>
        </p:txBody>
      </p:sp>
      <p:sp>
        <p:nvSpPr>
          <p:cNvPr id="9" name="Subtitle 2"/>
          <p:cNvSpPr>
            <a:spLocks noGrp="1"/>
          </p:cNvSpPr>
          <p:nvPr>
            <p:ph type="subTitle" idx="1" hasCustomPrompt="1"/>
          </p:nvPr>
        </p:nvSpPr>
        <p:spPr>
          <a:xfrm>
            <a:off x="403412" y="1464235"/>
            <a:ext cx="8448488" cy="44539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pic>
        <p:nvPicPr>
          <p:cNvPr id="2" name="Picture 1" descr="Handout_icon.png"/>
          <p:cNvPicPr>
            <a:picLocks noChangeAspect="1"/>
          </p:cNvPicPr>
          <p:nvPr userDrawn="1"/>
        </p:nvPicPr>
        <p:blipFill>
          <a:blip r:embed="rId3">
            <a:alphaModFix amt="25000"/>
            <a:extLst>
              <a:ext uri="{28A0092B-C50C-407E-A947-70E740481C1C}">
                <a14:useLocalDpi xmlns:a14="http://schemas.microsoft.com/office/drawing/2010/main" val="0"/>
              </a:ext>
            </a:extLst>
          </a:blip>
          <a:stretch>
            <a:fillRect/>
          </a:stretch>
        </p:blipFill>
        <p:spPr>
          <a:xfrm>
            <a:off x="7804874" y="5838275"/>
            <a:ext cx="636952" cy="739399"/>
          </a:xfrm>
          <a:prstGeom prst="rect">
            <a:avLst/>
          </a:prstGeom>
        </p:spPr>
      </p:pic>
      <p:sp>
        <p:nvSpPr>
          <p:cNvPr id="11"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9371716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Horizont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0741"/>
          <a:stretch/>
        </p:blipFill>
        <p:spPr>
          <a:xfrm>
            <a:off x="0" y="0"/>
            <a:ext cx="9144000" cy="6121400"/>
          </a:xfrm>
          <a:prstGeom prst="rect">
            <a:avLst/>
          </a:prstGeom>
        </p:spPr>
      </p:pic>
      <p:sp>
        <p:nvSpPr>
          <p:cNvPr id="8" name="Title 1"/>
          <p:cNvSpPr>
            <a:spLocks noGrp="1"/>
          </p:cNvSpPr>
          <p:nvPr>
            <p:ph type="ctrTitle" hasCustomPrompt="1"/>
          </p:nvPr>
        </p:nvSpPr>
        <p:spPr>
          <a:xfrm>
            <a:off x="403412" y="0"/>
            <a:ext cx="8448488" cy="1105648"/>
          </a:xfrm>
          <a:prstGeom prst="rect">
            <a:avLst/>
          </a:prstGeom>
        </p:spPr>
        <p:txBody>
          <a:bodyPr>
            <a:noAutofit/>
          </a:bodyPr>
          <a:lstStyle>
            <a:lvl1pPr>
              <a:defRPr sz="4000" b="1" i="0" baseline="0">
                <a:solidFill>
                  <a:srgbClr val="FFFFFF"/>
                </a:solidFill>
                <a:latin typeface="Arial"/>
                <a:cs typeface="Arial"/>
              </a:defRPr>
            </a:lvl1pPr>
          </a:lstStyle>
          <a:p>
            <a:r>
              <a:rPr lang="en-US" dirty="0" smtClean="0"/>
              <a:t>Click to edit slide title</a:t>
            </a:r>
            <a:endParaRPr lang="en-US" dirty="0"/>
          </a:p>
        </p:txBody>
      </p:sp>
      <p:sp>
        <p:nvSpPr>
          <p:cNvPr id="9" name="Subtitle 2"/>
          <p:cNvSpPr>
            <a:spLocks noGrp="1"/>
          </p:cNvSpPr>
          <p:nvPr>
            <p:ph type="subTitle" idx="1" hasCustomPrompt="1"/>
          </p:nvPr>
        </p:nvSpPr>
        <p:spPr>
          <a:xfrm>
            <a:off x="403412" y="1464234"/>
            <a:ext cx="8448488" cy="43650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sp>
        <p:nvSpPr>
          <p:cNvPr id="7"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40377399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Titl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txBox="1">
            <a:spLocks/>
          </p:cNvSpPr>
          <p:nvPr userDrawn="1"/>
        </p:nvSpPr>
        <p:spPr>
          <a:xfrm>
            <a:off x="457200" y="4832350"/>
            <a:ext cx="8610600" cy="12128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0" i="0" kern="1200" baseline="0">
                <a:solidFill>
                  <a:srgbClr val="FFFFFF"/>
                </a:solidFill>
                <a:latin typeface="Arial"/>
                <a:ea typeface="+mj-ea"/>
                <a:cs typeface="Arial"/>
              </a:defRPr>
            </a:lvl1pPr>
          </a:lstStyle>
          <a:p>
            <a:endParaRPr lang="en-US" dirty="0">
              <a:solidFill>
                <a:srgbClr val="478BB5"/>
              </a:solidFill>
            </a:endParaRPr>
          </a:p>
        </p:txBody>
      </p:sp>
      <p:pic>
        <p:nvPicPr>
          <p:cNvPr id="8" name="Picture 7" descr="CAPT Logo Recreated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0" name="Title 1"/>
          <p:cNvSpPr>
            <a:spLocks noGrp="1"/>
          </p:cNvSpPr>
          <p:nvPr>
            <p:ph type="ctrTitle" hasCustomPrompt="1"/>
          </p:nvPr>
        </p:nvSpPr>
        <p:spPr>
          <a:xfrm>
            <a:off x="330200" y="1989242"/>
            <a:ext cx="8610600" cy="860685"/>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4000" b="1" i="0">
                <a:solidFill>
                  <a:srgbClr val="FFFFFF"/>
                </a:solidFill>
                <a:latin typeface="Arial"/>
                <a:cs typeface="Arial"/>
              </a:defRPr>
            </a:lvl1pPr>
          </a:lstStyle>
          <a:p>
            <a:r>
              <a:rPr lang="en-US" dirty="0" smtClean="0"/>
              <a:t>Click to edit Section Title</a:t>
            </a:r>
            <a:endParaRPr lang="en-US" dirty="0"/>
          </a:p>
        </p:txBody>
      </p:sp>
      <p:sp>
        <p:nvSpPr>
          <p:cNvPr id="12" name="Subtitle 2"/>
          <p:cNvSpPr>
            <a:spLocks noGrp="1"/>
          </p:cNvSpPr>
          <p:nvPr>
            <p:ph type="subTitle" idx="1" hasCustomPrompt="1"/>
          </p:nvPr>
        </p:nvSpPr>
        <p:spPr>
          <a:xfrm>
            <a:off x="330200" y="3730017"/>
            <a:ext cx="8610600" cy="1975457"/>
          </a:xfrm>
        </p:spPr>
        <p:txBody>
          <a:bodyPr>
            <a:noAutofit/>
          </a:bodyPr>
          <a:lstStyle>
            <a:lvl1pPr marL="0" indent="0" algn="l">
              <a:buNone/>
              <a:defRPr sz="18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sp>
        <p:nvSpPr>
          <p:cNvPr id="14"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solidFill>
                  <a:schemeClr val="bg1"/>
                </a:solidFill>
              </a:rPr>
              <a:pPr/>
              <a:t>‹#›</a:t>
            </a:fld>
            <a:endParaRPr lang="en-US" sz="900" dirty="0">
              <a:solidFill>
                <a:schemeClr val="bg1"/>
              </a:solidFill>
            </a:endParaRPr>
          </a:p>
        </p:txBody>
      </p:sp>
      <p:sp>
        <p:nvSpPr>
          <p:cNvPr id="3" name="Content Placeholder 2"/>
          <p:cNvSpPr>
            <a:spLocks noGrp="1"/>
          </p:cNvSpPr>
          <p:nvPr>
            <p:ph sz="quarter" idx="10" hasCustomPrompt="1"/>
          </p:nvPr>
        </p:nvSpPr>
        <p:spPr>
          <a:xfrm>
            <a:off x="330200" y="2849927"/>
            <a:ext cx="8610600" cy="533400"/>
          </a:xfrm>
        </p:spPr>
        <p:txBody>
          <a:bodyPr/>
          <a:lstStyle>
            <a:lvl1pPr marL="0" indent="0">
              <a:buNone/>
              <a:defRPr b="1">
                <a:solidFill>
                  <a:srgbClr val="C79C39"/>
                </a:solidFill>
              </a:defRPr>
            </a:lvl1pPr>
          </a:lstStyle>
          <a:p>
            <a:pPr lvl="0"/>
            <a:r>
              <a:rPr lang="en-US" dirty="0" smtClean="0"/>
              <a:t>Click to edit Subtitle</a:t>
            </a:r>
          </a:p>
        </p:txBody>
      </p:sp>
    </p:spTree>
    <p:extLst>
      <p:ext uri="{BB962C8B-B14F-4D97-AF65-F5344CB8AC3E}">
        <p14:creationId xmlns:p14="http://schemas.microsoft.com/office/powerpoint/2010/main" val="112408463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descr="TitleSlide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ctrTitle" hasCustomPrompt="1"/>
          </p:nvPr>
        </p:nvSpPr>
        <p:spPr>
          <a:xfrm>
            <a:off x="336550" y="3317876"/>
            <a:ext cx="8610600" cy="909263"/>
          </a:xfrm>
          <a:prstGeom prst="rect">
            <a:avLst/>
          </a:prstGeom>
        </p:spPr>
        <p:txBody>
          <a:bodyPr>
            <a:normAutofit/>
          </a:bodyPr>
          <a:lstStyle>
            <a:lvl1pPr>
              <a:defRPr sz="4000" b="1" i="0" baseline="0">
                <a:solidFill>
                  <a:srgbClr val="577785"/>
                </a:solidFill>
                <a:latin typeface="Arial"/>
                <a:cs typeface="Arial"/>
              </a:defRPr>
            </a:lvl1pPr>
          </a:lstStyle>
          <a:p>
            <a:r>
              <a:rPr lang="en-US" dirty="0" smtClean="0"/>
              <a:t>Click to edit webinar title</a:t>
            </a:r>
            <a:endParaRPr lang="en-US" dirty="0"/>
          </a:p>
        </p:txBody>
      </p:sp>
      <p:pic>
        <p:nvPicPr>
          <p:cNvPr id="18" name="Picture 17" descr="icon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2578" y="1586035"/>
            <a:ext cx="385955" cy="402496"/>
          </a:xfrm>
          <a:prstGeom prst="rect">
            <a:avLst/>
          </a:prstGeom>
        </p:spPr>
      </p:pic>
      <p:pic>
        <p:nvPicPr>
          <p:cNvPr id="19" name="Picture 18" descr="icon2.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34587" y="1619312"/>
            <a:ext cx="428648" cy="355421"/>
          </a:xfrm>
          <a:prstGeom prst="rect">
            <a:avLst/>
          </a:prstGeom>
        </p:spPr>
      </p:pic>
      <p:pic>
        <p:nvPicPr>
          <p:cNvPr id="21" name="Picture 20" descr="icon4.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22879" y="1585088"/>
            <a:ext cx="542562" cy="403443"/>
          </a:xfrm>
          <a:prstGeom prst="rect">
            <a:avLst/>
          </a:prstGeom>
        </p:spPr>
      </p:pic>
      <p:pic>
        <p:nvPicPr>
          <p:cNvPr id="22" name="Picture 21" descr="CAPT Logo Recreated.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2734" y="6085849"/>
            <a:ext cx="2357086" cy="392848"/>
          </a:xfrm>
          <a:prstGeom prst="rect">
            <a:avLst/>
          </a:prstGeom>
        </p:spPr>
      </p:pic>
      <p:pic>
        <p:nvPicPr>
          <p:cNvPr id="8" name="Picture 7"/>
          <p:cNvPicPr>
            <a:picLocks noChangeAspect="1"/>
          </p:cNvPicPr>
          <p:nvPr userDrawn="1"/>
        </p:nvPicPr>
        <p:blipFill>
          <a:blip r:embed="rId7" cstate="print">
            <a:alphaModFix amt="70000"/>
            <a:extLst>
              <a:ext uri="{28A0092B-C50C-407E-A947-70E740481C1C}">
                <a14:useLocalDpi xmlns:a14="http://schemas.microsoft.com/office/drawing/2010/main" val="0"/>
              </a:ext>
            </a:extLst>
          </a:blip>
          <a:stretch>
            <a:fillRect/>
          </a:stretch>
        </p:blipFill>
        <p:spPr>
          <a:xfrm>
            <a:off x="2947269" y="1585088"/>
            <a:ext cx="347544" cy="403443"/>
          </a:xfrm>
          <a:prstGeom prst="rect">
            <a:avLst/>
          </a:prstGeom>
        </p:spPr>
      </p:pic>
      <p:sp>
        <p:nvSpPr>
          <p:cNvPr id="9" name="Content Placeholder 2"/>
          <p:cNvSpPr>
            <a:spLocks noGrp="1"/>
          </p:cNvSpPr>
          <p:nvPr>
            <p:ph sz="quarter" idx="10" hasCustomPrompt="1"/>
          </p:nvPr>
        </p:nvSpPr>
        <p:spPr>
          <a:xfrm>
            <a:off x="336550" y="4227139"/>
            <a:ext cx="8610600" cy="533400"/>
          </a:xfrm>
        </p:spPr>
        <p:txBody>
          <a:bodyPr/>
          <a:lstStyle>
            <a:lvl1pPr marL="0" indent="0">
              <a:buNone/>
              <a:defRPr b="1">
                <a:solidFill>
                  <a:srgbClr val="C79C39"/>
                </a:solidFill>
              </a:defRPr>
            </a:lvl1pPr>
          </a:lstStyle>
          <a:p>
            <a:pPr lvl="0"/>
            <a:r>
              <a:rPr lang="en-US" dirty="0" smtClean="0"/>
              <a:t>Click to edit Subtitle</a:t>
            </a:r>
          </a:p>
        </p:txBody>
      </p:sp>
      <p:sp>
        <p:nvSpPr>
          <p:cNvPr id="4" name="Text Placeholder 3"/>
          <p:cNvSpPr>
            <a:spLocks noGrp="1"/>
          </p:cNvSpPr>
          <p:nvPr>
            <p:ph type="body" sz="quarter" idx="11" hasCustomPrompt="1"/>
          </p:nvPr>
        </p:nvSpPr>
        <p:spPr>
          <a:xfrm>
            <a:off x="333375" y="4973105"/>
            <a:ext cx="8613775" cy="1113370"/>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800"/>
            </a:lvl1pPr>
            <a:lvl2pPr marL="0" indent="0">
              <a:buNone/>
              <a:defRPr/>
            </a:lvl2pPr>
          </a:lstStyle>
          <a:p>
            <a:r>
              <a:rPr lang="en-US" sz="1400" dirty="0" smtClean="0">
                <a:solidFill>
                  <a:schemeClr val="tx1"/>
                </a:solidFill>
              </a:rPr>
              <a:t>Presenter Name, Presenter Title, Affiliation</a:t>
            </a:r>
          </a:p>
          <a:p>
            <a:r>
              <a:rPr lang="en-US" sz="1400" dirty="0" smtClean="0">
                <a:solidFill>
                  <a:schemeClr val="tx1"/>
                </a:solidFill>
              </a:rPr>
              <a:t>Presenter Name, Presenter Title, Affiliation</a:t>
            </a:r>
          </a:p>
          <a:p>
            <a:r>
              <a:rPr lang="en-US" sz="1400" dirty="0" smtClean="0">
                <a:solidFill>
                  <a:schemeClr val="tx1"/>
                </a:solidFill>
              </a:rPr>
              <a:t>Presenter Name, Presenter Title, Affiliation</a:t>
            </a:r>
          </a:p>
        </p:txBody>
      </p:sp>
      <p:sp>
        <p:nvSpPr>
          <p:cNvPr id="11" name="Title 1"/>
          <p:cNvSpPr txBox="1">
            <a:spLocks/>
          </p:cNvSpPr>
          <p:nvPr userDrawn="1"/>
        </p:nvSpPr>
        <p:spPr>
          <a:xfrm>
            <a:off x="336550" y="400238"/>
            <a:ext cx="3430155" cy="99290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0" i="0" kern="1200" baseline="0">
                <a:solidFill>
                  <a:srgbClr val="FFFFFF"/>
                </a:solidFill>
                <a:latin typeface="Arial"/>
                <a:ea typeface="+mj-ea"/>
                <a:cs typeface="Arial"/>
              </a:defRPr>
            </a:lvl1pPr>
          </a:lstStyle>
          <a:p>
            <a:r>
              <a:rPr lang="en-US" b="1" i="1" dirty="0" smtClean="0"/>
              <a:t>CAPT</a:t>
            </a:r>
            <a:r>
              <a:rPr lang="en-US" dirty="0" smtClean="0"/>
              <a:t> TRAINING</a:t>
            </a:r>
            <a:endParaRPr lang="en-US" dirty="0"/>
          </a:p>
        </p:txBody>
      </p:sp>
      <p:sp>
        <p:nvSpPr>
          <p:cNvPr id="12" name="Text Placeholder 3"/>
          <p:cNvSpPr>
            <a:spLocks noGrp="1"/>
          </p:cNvSpPr>
          <p:nvPr>
            <p:ph type="body" sz="quarter" idx="12" hasCustomPrompt="1"/>
          </p:nvPr>
        </p:nvSpPr>
        <p:spPr>
          <a:xfrm>
            <a:off x="6702147" y="792253"/>
            <a:ext cx="2149753" cy="387096"/>
          </a:xfrm>
        </p:spPr>
        <p:txBody>
          <a:bodyPr/>
          <a:lstStyle>
            <a:lvl1pPr marL="0" marR="0" indent="0" algn="r" defTabSz="457200" rtl="0" eaLnBrk="1" fontAlgn="auto" latinLnBrk="0" hangingPunct="1">
              <a:lnSpc>
                <a:spcPct val="100000"/>
              </a:lnSpc>
              <a:spcBef>
                <a:spcPct val="20000"/>
              </a:spcBef>
              <a:spcAft>
                <a:spcPts val="0"/>
              </a:spcAft>
              <a:buClrTx/>
              <a:buSzTx/>
              <a:buFont typeface="Arial"/>
              <a:buNone/>
              <a:tabLst/>
              <a:defRPr sz="1200">
                <a:solidFill>
                  <a:schemeClr val="bg1"/>
                </a:solidFill>
              </a:defRPr>
            </a:lvl1pPr>
            <a:lvl2pPr marL="0" indent="0">
              <a:buNone/>
              <a:defRPr/>
            </a:lvl2pPr>
          </a:lstStyle>
          <a:p>
            <a:r>
              <a:rPr lang="en-US" sz="1400" dirty="0" smtClean="0">
                <a:solidFill>
                  <a:schemeClr val="tx1"/>
                </a:solidFill>
              </a:rPr>
              <a:t>Date</a:t>
            </a:r>
          </a:p>
        </p:txBody>
      </p:sp>
    </p:spTree>
    <p:extLst>
      <p:ext uri="{BB962C8B-B14F-4D97-AF65-F5344CB8AC3E}">
        <p14:creationId xmlns:p14="http://schemas.microsoft.com/office/powerpoint/2010/main" val="90252152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Horizont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0741"/>
          <a:stretch/>
        </p:blipFill>
        <p:spPr>
          <a:xfrm>
            <a:off x="0" y="0"/>
            <a:ext cx="9144000" cy="6121400"/>
          </a:xfrm>
          <a:prstGeom prst="rect">
            <a:avLst/>
          </a:prstGeom>
        </p:spPr>
      </p:pic>
      <p:sp>
        <p:nvSpPr>
          <p:cNvPr id="8" name="Title 1"/>
          <p:cNvSpPr>
            <a:spLocks noGrp="1"/>
          </p:cNvSpPr>
          <p:nvPr>
            <p:ph type="ctrTitle" hasCustomPrompt="1"/>
          </p:nvPr>
        </p:nvSpPr>
        <p:spPr>
          <a:xfrm>
            <a:off x="403412" y="0"/>
            <a:ext cx="8448488" cy="1105648"/>
          </a:xfrm>
          <a:prstGeom prst="rect">
            <a:avLst/>
          </a:prstGeom>
        </p:spPr>
        <p:txBody>
          <a:bodyPr>
            <a:noAutofit/>
          </a:bodyPr>
          <a:lstStyle>
            <a:lvl1pPr>
              <a:defRPr sz="4000" b="1" i="0" baseline="0">
                <a:solidFill>
                  <a:srgbClr val="FFFFFF"/>
                </a:solidFill>
                <a:latin typeface="Arial"/>
                <a:cs typeface="Arial"/>
              </a:defRPr>
            </a:lvl1pPr>
          </a:lstStyle>
          <a:p>
            <a:r>
              <a:rPr lang="en-US" dirty="0" smtClean="0"/>
              <a:t>Click to edit slide title</a:t>
            </a:r>
            <a:endParaRPr lang="en-US" dirty="0"/>
          </a:p>
        </p:txBody>
      </p:sp>
      <p:sp>
        <p:nvSpPr>
          <p:cNvPr id="9" name="Subtitle 2"/>
          <p:cNvSpPr>
            <a:spLocks noGrp="1"/>
          </p:cNvSpPr>
          <p:nvPr>
            <p:ph type="subTitle" idx="1" hasCustomPrompt="1"/>
          </p:nvPr>
        </p:nvSpPr>
        <p:spPr>
          <a:xfrm>
            <a:off x="403412" y="1464234"/>
            <a:ext cx="8448488" cy="43650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sp>
        <p:nvSpPr>
          <p:cNvPr id="7"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260402145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Vertic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ctrTitle" hasCustomPrompt="1"/>
          </p:nvPr>
        </p:nvSpPr>
        <p:spPr>
          <a:xfrm>
            <a:off x="304800" y="633171"/>
            <a:ext cx="3422650" cy="1597025"/>
          </a:xfrm>
          <a:prstGeom prst="rect">
            <a:avLst/>
          </a:prstGeom>
        </p:spPr>
        <p:txBody>
          <a:bodyPr>
            <a:noAutofit/>
          </a:bodyPr>
          <a:lstStyle>
            <a:lvl1pPr>
              <a:defRPr sz="4000" b="1" i="0">
                <a:solidFill>
                  <a:srgbClr val="FFFFFF"/>
                </a:solidFill>
                <a:latin typeface="Arial"/>
                <a:cs typeface="Arial"/>
              </a:defRPr>
            </a:lvl1pPr>
          </a:lstStyle>
          <a:p>
            <a:r>
              <a:rPr lang="en-US" dirty="0" smtClean="0"/>
              <a:t>Click to edit slide title</a:t>
            </a:r>
            <a:endParaRPr lang="en-US" dirty="0"/>
          </a:p>
        </p:txBody>
      </p:sp>
      <p:pic>
        <p:nvPicPr>
          <p:cNvPr id="10" name="Picture 9" descr="CAPT Logo Recreated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1" name="Subtitle 2"/>
          <p:cNvSpPr>
            <a:spLocks noGrp="1"/>
          </p:cNvSpPr>
          <p:nvPr>
            <p:ph type="subTitle" idx="1" hasCustomPrompt="1"/>
          </p:nvPr>
        </p:nvSpPr>
        <p:spPr>
          <a:xfrm>
            <a:off x="4519706" y="610533"/>
            <a:ext cx="4250018" cy="5094942"/>
          </a:xfr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sp>
        <p:nvSpPr>
          <p:cNvPr id="7"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266325815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txBox="1">
            <a:spLocks/>
          </p:cNvSpPr>
          <p:nvPr userDrawn="1"/>
        </p:nvSpPr>
        <p:spPr>
          <a:xfrm>
            <a:off x="457200" y="4832350"/>
            <a:ext cx="8610600" cy="12128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0" i="0" kern="1200" baseline="0">
                <a:solidFill>
                  <a:srgbClr val="FFFFFF"/>
                </a:solidFill>
                <a:latin typeface="Arial"/>
                <a:ea typeface="+mj-ea"/>
                <a:cs typeface="Arial"/>
              </a:defRPr>
            </a:lvl1pPr>
          </a:lstStyle>
          <a:p>
            <a:endParaRPr lang="en-US" dirty="0">
              <a:solidFill>
                <a:srgbClr val="478BB5"/>
              </a:solidFill>
            </a:endParaRPr>
          </a:p>
        </p:txBody>
      </p:sp>
      <p:pic>
        <p:nvPicPr>
          <p:cNvPr id="8" name="Picture 7" descr="CAPT Logo Recreated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0" name="Title 1"/>
          <p:cNvSpPr>
            <a:spLocks noGrp="1"/>
          </p:cNvSpPr>
          <p:nvPr>
            <p:ph type="ctrTitle" hasCustomPrompt="1"/>
          </p:nvPr>
        </p:nvSpPr>
        <p:spPr>
          <a:xfrm>
            <a:off x="330200" y="1989242"/>
            <a:ext cx="8610600" cy="860685"/>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4000" b="1" i="0">
                <a:solidFill>
                  <a:srgbClr val="FFFFFF"/>
                </a:solidFill>
                <a:latin typeface="Arial"/>
                <a:cs typeface="Arial"/>
              </a:defRPr>
            </a:lvl1pPr>
          </a:lstStyle>
          <a:p>
            <a:r>
              <a:rPr lang="en-US" dirty="0" smtClean="0"/>
              <a:t>Click to edit Section Title</a:t>
            </a:r>
            <a:endParaRPr lang="en-US" dirty="0"/>
          </a:p>
        </p:txBody>
      </p:sp>
      <p:sp>
        <p:nvSpPr>
          <p:cNvPr id="12" name="Subtitle 2"/>
          <p:cNvSpPr>
            <a:spLocks noGrp="1"/>
          </p:cNvSpPr>
          <p:nvPr>
            <p:ph type="subTitle" idx="1" hasCustomPrompt="1"/>
          </p:nvPr>
        </p:nvSpPr>
        <p:spPr>
          <a:xfrm>
            <a:off x="330200" y="3730017"/>
            <a:ext cx="8610600" cy="1975457"/>
          </a:xfrm>
        </p:spPr>
        <p:txBody>
          <a:bodyPr>
            <a:noAutofit/>
          </a:bodyPr>
          <a:lstStyle>
            <a:lvl1pPr marL="0" indent="0" algn="l">
              <a:buNone/>
              <a:defRPr sz="18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sp>
        <p:nvSpPr>
          <p:cNvPr id="14"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solidFill>
                  <a:schemeClr val="bg1"/>
                </a:solidFill>
              </a:rPr>
              <a:pPr/>
              <a:t>‹#›</a:t>
            </a:fld>
            <a:endParaRPr lang="en-US" sz="900" dirty="0">
              <a:solidFill>
                <a:schemeClr val="bg1"/>
              </a:solidFill>
            </a:endParaRPr>
          </a:p>
        </p:txBody>
      </p:sp>
      <p:sp>
        <p:nvSpPr>
          <p:cNvPr id="3" name="Content Placeholder 2"/>
          <p:cNvSpPr>
            <a:spLocks noGrp="1"/>
          </p:cNvSpPr>
          <p:nvPr>
            <p:ph sz="quarter" idx="10" hasCustomPrompt="1"/>
          </p:nvPr>
        </p:nvSpPr>
        <p:spPr>
          <a:xfrm>
            <a:off x="330200" y="2849927"/>
            <a:ext cx="8610600" cy="533400"/>
          </a:xfrm>
        </p:spPr>
        <p:txBody>
          <a:bodyPr/>
          <a:lstStyle>
            <a:lvl1pPr marL="0" indent="0">
              <a:buNone/>
              <a:defRPr b="1">
                <a:solidFill>
                  <a:srgbClr val="C79C39"/>
                </a:solidFill>
              </a:defRPr>
            </a:lvl1pPr>
          </a:lstStyle>
          <a:p>
            <a:pPr lvl="0"/>
            <a:r>
              <a:rPr lang="en-US" dirty="0" smtClean="0"/>
              <a:t>Click to edit Subtitle</a:t>
            </a:r>
          </a:p>
        </p:txBody>
      </p:sp>
    </p:spTree>
    <p:extLst>
      <p:ext uri="{BB962C8B-B14F-4D97-AF65-F5344CB8AC3E}">
        <p14:creationId xmlns:p14="http://schemas.microsoft.com/office/powerpoint/2010/main" val="3781653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eople - Content Horizont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0741"/>
          <a:stretch/>
        </p:blipFill>
        <p:spPr>
          <a:xfrm>
            <a:off x="0" y="0"/>
            <a:ext cx="9144000" cy="6121400"/>
          </a:xfrm>
          <a:prstGeom prst="rect">
            <a:avLst/>
          </a:prstGeom>
        </p:spPr>
      </p:pic>
      <p:sp>
        <p:nvSpPr>
          <p:cNvPr id="8" name="Title 1"/>
          <p:cNvSpPr>
            <a:spLocks noGrp="1"/>
          </p:cNvSpPr>
          <p:nvPr>
            <p:ph type="ctrTitle" hasCustomPrompt="1"/>
          </p:nvPr>
        </p:nvSpPr>
        <p:spPr>
          <a:xfrm>
            <a:off x="403412" y="0"/>
            <a:ext cx="8448488" cy="1105648"/>
          </a:xfrm>
          <a:prstGeom prst="rect">
            <a:avLst/>
          </a:prstGeom>
        </p:spPr>
        <p:txBody>
          <a:bodyPr>
            <a:noAutofit/>
          </a:bodyPr>
          <a:lstStyle>
            <a:lvl1pPr>
              <a:defRPr sz="4000" b="1" i="0" baseline="0">
                <a:solidFill>
                  <a:srgbClr val="FFFFFF"/>
                </a:solidFill>
                <a:latin typeface="Arial"/>
                <a:cs typeface="Arial"/>
              </a:defRPr>
            </a:lvl1pPr>
          </a:lstStyle>
          <a:p>
            <a:r>
              <a:rPr lang="en-US" dirty="0" smtClean="0"/>
              <a:t>Click to edit slide title</a:t>
            </a:r>
            <a:endParaRPr lang="en-US" dirty="0"/>
          </a:p>
        </p:txBody>
      </p:sp>
      <p:sp>
        <p:nvSpPr>
          <p:cNvPr id="9" name="Subtitle 2"/>
          <p:cNvSpPr>
            <a:spLocks noGrp="1"/>
          </p:cNvSpPr>
          <p:nvPr>
            <p:ph type="subTitle" idx="1" hasCustomPrompt="1"/>
          </p:nvPr>
        </p:nvSpPr>
        <p:spPr>
          <a:xfrm>
            <a:off x="403412" y="1464234"/>
            <a:ext cx="8448488" cy="43650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pic>
        <p:nvPicPr>
          <p:cNvPr id="5" name="Picture 4" descr="Icon_People.png"/>
          <p:cNvPicPr>
            <a:picLocks noChangeAspect="1"/>
          </p:cNvPicPr>
          <p:nvPr userDrawn="1"/>
        </p:nvPicPr>
        <p:blipFill>
          <a:blip r:embed="rId3" cstate="print">
            <a:alphaModFix amt="39000"/>
            <a:extLst>
              <a:ext uri="{28A0092B-C50C-407E-A947-70E740481C1C}">
                <a14:useLocalDpi xmlns:a14="http://schemas.microsoft.com/office/drawing/2010/main" val="0"/>
              </a:ext>
            </a:extLst>
          </a:blip>
          <a:stretch>
            <a:fillRect/>
          </a:stretch>
        </p:blipFill>
        <p:spPr>
          <a:xfrm>
            <a:off x="7635784" y="5926220"/>
            <a:ext cx="906136" cy="817155"/>
          </a:xfrm>
          <a:prstGeom prst="rect">
            <a:avLst/>
          </a:prstGeom>
        </p:spPr>
      </p:pic>
      <p:sp>
        <p:nvSpPr>
          <p:cNvPr id="6"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18226202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C34242-B731-438F-9CD4-178147E72660}"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B49D9-594F-416A-8E10-EC8D9FB4A58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eople - Content Vertic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ctrTitle" hasCustomPrompt="1"/>
          </p:nvPr>
        </p:nvSpPr>
        <p:spPr>
          <a:xfrm>
            <a:off x="304800" y="633171"/>
            <a:ext cx="3422650" cy="1597025"/>
          </a:xfrm>
          <a:prstGeom prst="rect">
            <a:avLst/>
          </a:prstGeom>
        </p:spPr>
        <p:txBody>
          <a:bodyPr>
            <a:noAutofit/>
          </a:bodyPr>
          <a:lstStyle>
            <a:lvl1pPr>
              <a:defRPr sz="4000" b="1" i="0">
                <a:solidFill>
                  <a:srgbClr val="FFFFFF"/>
                </a:solidFill>
                <a:latin typeface="Arial"/>
                <a:cs typeface="Arial"/>
              </a:defRPr>
            </a:lvl1pPr>
          </a:lstStyle>
          <a:p>
            <a:r>
              <a:rPr lang="en-US" dirty="0" smtClean="0"/>
              <a:t>Click to edit slide title</a:t>
            </a:r>
            <a:endParaRPr lang="en-US" dirty="0"/>
          </a:p>
        </p:txBody>
      </p:sp>
      <p:pic>
        <p:nvPicPr>
          <p:cNvPr id="10" name="Picture 9" descr="CAPT Logo Recreated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1" name="Subtitle 2"/>
          <p:cNvSpPr>
            <a:spLocks noGrp="1"/>
          </p:cNvSpPr>
          <p:nvPr>
            <p:ph type="subTitle" idx="1" hasCustomPrompt="1"/>
          </p:nvPr>
        </p:nvSpPr>
        <p:spPr>
          <a:xfrm>
            <a:off x="4519706" y="610533"/>
            <a:ext cx="4250018" cy="5094942"/>
          </a:xfr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pic>
        <p:nvPicPr>
          <p:cNvPr id="8" name="Picture 7" descr="Icon_People.png"/>
          <p:cNvPicPr>
            <a:picLocks noChangeAspect="1"/>
          </p:cNvPicPr>
          <p:nvPr userDrawn="1"/>
        </p:nvPicPr>
        <p:blipFill>
          <a:blip r:embed="rId4" cstate="print">
            <a:alphaModFix amt="39000"/>
            <a:extLst>
              <a:ext uri="{28A0092B-C50C-407E-A947-70E740481C1C}">
                <a14:useLocalDpi xmlns:a14="http://schemas.microsoft.com/office/drawing/2010/main" val="0"/>
              </a:ext>
            </a:extLst>
          </a:blip>
          <a:stretch>
            <a:fillRect/>
          </a:stretch>
        </p:blipFill>
        <p:spPr>
          <a:xfrm>
            <a:off x="7635784" y="5926220"/>
            <a:ext cx="906136" cy="817155"/>
          </a:xfrm>
          <a:prstGeom prst="rect">
            <a:avLst/>
          </a:prstGeom>
        </p:spPr>
      </p:pic>
      <p:sp>
        <p:nvSpPr>
          <p:cNvPr id="7"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126898458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eople - Section Titl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txBox="1">
            <a:spLocks/>
          </p:cNvSpPr>
          <p:nvPr userDrawn="1"/>
        </p:nvSpPr>
        <p:spPr>
          <a:xfrm>
            <a:off x="457200" y="4832350"/>
            <a:ext cx="8610600" cy="12128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0" i="0" kern="1200" baseline="0">
                <a:solidFill>
                  <a:srgbClr val="FFFFFF"/>
                </a:solidFill>
                <a:latin typeface="Arial"/>
                <a:ea typeface="+mj-ea"/>
                <a:cs typeface="Arial"/>
              </a:defRPr>
            </a:lvl1pPr>
          </a:lstStyle>
          <a:p>
            <a:endParaRPr lang="en-US" dirty="0">
              <a:solidFill>
                <a:srgbClr val="478BB5"/>
              </a:solidFill>
            </a:endParaRPr>
          </a:p>
        </p:txBody>
      </p:sp>
      <p:pic>
        <p:nvPicPr>
          <p:cNvPr id="8" name="Picture 7" descr="CAPT Logo Recreated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2" name="Subtitle 2"/>
          <p:cNvSpPr>
            <a:spLocks noGrp="1"/>
          </p:cNvSpPr>
          <p:nvPr>
            <p:ph type="subTitle" idx="1" hasCustomPrompt="1"/>
          </p:nvPr>
        </p:nvSpPr>
        <p:spPr>
          <a:xfrm>
            <a:off x="330200" y="3730017"/>
            <a:ext cx="8610600" cy="1975457"/>
          </a:xfrm>
        </p:spPr>
        <p:txBody>
          <a:bodyPr>
            <a:noAutofit/>
          </a:bodyPr>
          <a:lstStyle>
            <a:lvl1pPr marL="0" indent="0" algn="l">
              <a:buNone/>
              <a:defRPr sz="18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pic>
        <p:nvPicPr>
          <p:cNvPr id="7" name="Picture 6" descr="Icon_People.png"/>
          <p:cNvPicPr>
            <a:picLocks noChangeAspect="1"/>
          </p:cNvPicPr>
          <p:nvPr userDrawn="1"/>
        </p:nvPicPr>
        <p:blipFill>
          <a:blip r:embed="rId4" cstate="print">
            <a:alphaModFix amt="39000"/>
            <a:lum bright="70000" contrast="-70000"/>
            <a:extLst>
              <a:ext uri="{28A0092B-C50C-407E-A947-70E740481C1C}">
                <a14:useLocalDpi xmlns:a14="http://schemas.microsoft.com/office/drawing/2010/main" val="0"/>
              </a:ext>
            </a:extLst>
          </a:blip>
          <a:stretch>
            <a:fillRect/>
          </a:stretch>
        </p:blipFill>
        <p:spPr>
          <a:xfrm>
            <a:off x="7630109" y="5921103"/>
            <a:ext cx="911811" cy="822273"/>
          </a:xfrm>
          <a:prstGeom prst="rect">
            <a:avLst/>
          </a:prstGeom>
        </p:spPr>
      </p:pic>
      <p:sp>
        <p:nvSpPr>
          <p:cNvPr id="9"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solidFill>
                  <a:srgbClr val="FFFFFF"/>
                </a:solidFill>
              </a:rPr>
              <a:pPr/>
              <a:t>‹#›</a:t>
            </a:fld>
            <a:endParaRPr lang="en-US" sz="900" dirty="0">
              <a:solidFill>
                <a:srgbClr val="FFFFFF"/>
              </a:solidFill>
            </a:endParaRPr>
          </a:p>
        </p:txBody>
      </p:sp>
      <p:sp>
        <p:nvSpPr>
          <p:cNvPr id="14" name="Content Placeholder 2"/>
          <p:cNvSpPr>
            <a:spLocks noGrp="1"/>
          </p:cNvSpPr>
          <p:nvPr>
            <p:ph sz="quarter" idx="10" hasCustomPrompt="1"/>
          </p:nvPr>
        </p:nvSpPr>
        <p:spPr>
          <a:xfrm>
            <a:off x="330200" y="2849927"/>
            <a:ext cx="8610600" cy="533400"/>
          </a:xfrm>
        </p:spPr>
        <p:txBody>
          <a:bodyPr/>
          <a:lstStyle>
            <a:lvl1pPr marL="0" indent="0">
              <a:buNone/>
              <a:defRPr b="1">
                <a:solidFill>
                  <a:srgbClr val="C79C39"/>
                </a:solidFill>
              </a:defRPr>
            </a:lvl1pPr>
          </a:lstStyle>
          <a:p>
            <a:pPr lvl="0"/>
            <a:r>
              <a:rPr lang="en-US" dirty="0" smtClean="0"/>
              <a:t>Click to edit Subtitle</a:t>
            </a:r>
          </a:p>
        </p:txBody>
      </p:sp>
      <p:sp>
        <p:nvSpPr>
          <p:cNvPr id="15" name="Title 1"/>
          <p:cNvSpPr>
            <a:spLocks noGrp="1"/>
          </p:cNvSpPr>
          <p:nvPr>
            <p:ph type="ctrTitle" hasCustomPrompt="1"/>
          </p:nvPr>
        </p:nvSpPr>
        <p:spPr>
          <a:xfrm>
            <a:off x="330200" y="1989242"/>
            <a:ext cx="8610600" cy="860685"/>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4000" b="1" i="0">
                <a:solidFill>
                  <a:srgbClr val="FFFFFF"/>
                </a:solidFill>
                <a:latin typeface="Arial"/>
                <a:cs typeface="Arial"/>
              </a:defRPr>
            </a:lvl1pPr>
          </a:lstStyle>
          <a:p>
            <a:r>
              <a:rPr lang="en-US" dirty="0" smtClean="0"/>
              <a:t>Click to edit Section Title</a:t>
            </a:r>
            <a:endParaRPr lang="en-US" dirty="0"/>
          </a:p>
        </p:txBody>
      </p:sp>
    </p:spTree>
    <p:extLst>
      <p:ext uri="{BB962C8B-B14F-4D97-AF65-F5344CB8AC3E}">
        <p14:creationId xmlns:p14="http://schemas.microsoft.com/office/powerpoint/2010/main" val="4237322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t - Content Horizont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0741"/>
          <a:stretch/>
        </p:blipFill>
        <p:spPr>
          <a:xfrm>
            <a:off x="0" y="0"/>
            <a:ext cx="9144000" cy="6121400"/>
          </a:xfrm>
          <a:prstGeom prst="rect">
            <a:avLst/>
          </a:prstGeom>
        </p:spPr>
      </p:pic>
      <p:sp>
        <p:nvSpPr>
          <p:cNvPr id="8" name="Title 1"/>
          <p:cNvSpPr>
            <a:spLocks noGrp="1"/>
          </p:cNvSpPr>
          <p:nvPr>
            <p:ph type="ctrTitle" hasCustomPrompt="1"/>
          </p:nvPr>
        </p:nvSpPr>
        <p:spPr>
          <a:xfrm>
            <a:off x="403412" y="0"/>
            <a:ext cx="8448488" cy="1105648"/>
          </a:xfrm>
          <a:prstGeom prst="rect">
            <a:avLst/>
          </a:prstGeom>
        </p:spPr>
        <p:txBody>
          <a:bodyPr>
            <a:noAutofit/>
          </a:bodyPr>
          <a:lstStyle>
            <a:lvl1pPr>
              <a:defRPr sz="4000" b="1" i="0" baseline="0">
                <a:solidFill>
                  <a:srgbClr val="FFFFFF"/>
                </a:solidFill>
                <a:latin typeface="Arial"/>
                <a:cs typeface="Arial"/>
              </a:defRPr>
            </a:lvl1pPr>
          </a:lstStyle>
          <a:p>
            <a:r>
              <a:rPr lang="en-US" dirty="0" smtClean="0"/>
              <a:t>Click to edit slide title</a:t>
            </a:r>
            <a:endParaRPr lang="en-US" dirty="0"/>
          </a:p>
        </p:txBody>
      </p:sp>
      <p:sp>
        <p:nvSpPr>
          <p:cNvPr id="9" name="Subtitle 2"/>
          <p:cNvSpPr>
            <a:spLocks noGrp="1"/>
          </p:cNvSpPr>
          <p:nvPr>
            <p:ph type="subTitle" idx="1" hasCustomPrompt="1"/>
          </p:nvPr>
        </p:nvSpPr>
        <p:spPr>
          <a:xfrm>
            <a:off x="403412" y="1464235"/>
            <a:ext cx="8448488" cy="43904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pic>
        <p:nvPicPr>
          <p:cNvPr id="7" name="Picture 6" descr="icon4.png"/>
          <p:cNvPicPr>
            <a:picLocks noChangeAspect="1"/>
          </p:cNvPicPr>
          <p:nvPr userDrawn="1"/>
        </p:nvPicPr>
        <p:blipFill>
          <a:blip r:embed="rId3" cstate="print">
            <a:duotone>
              <a:prstClr val="black"/>
              <a:srgbClr val="C89C46">
                <a:tint val="45000"/>
                <a:satMod val="400000"/>
              </a:srgbClr>
            </a:duotone>
            <a:alphaModFix amt="60000"/>
            <a:extLst>
              <a:ext uri="{28A0092B-C50C-407E-A947-70E740481C1C}">
                <a14:useLocalDpi xmlns:a14="http://schemas.microsoft.com/office/drawing/2010/main" val="0"/>
              </a:ext>
            </a:extLst>
          </a:blip>
          <a:stretch>
            <a:fillRect/>
          </a:stretch>
        </p:blipFill>
        <p:spPr>
          <a:xfrm>
            <a:off x="7650759" y="5851332"/>
            <a:ext cx="910579" cy="677096"/>
          </a:xfrm>
          <a:prstGeom prst="rect">
            <a:avLst/>
          </a:prstGeom>
        </p:spPr>
      </p:pic>
      <p:sp>
        <p:nvSpPr>
          <p:cNvPr id="6"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101999790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t - Content Vertic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ctrTitle" hasCustomPrompt="1"/>
          </p:nvPr>
        </p:nvSpPr>
        <p:spPr>
          <a:xfrm>
            <a:off x="304800" y="633171"/>
            <a:ext cx="3422650" cy="1597025"/>
          </a:xfrm>
          <a:prstGeom prst="rect">
            <a:avLst/>
          </a:prstGeom>
        </p:spPr>
        <p:txBody>
          <a:bodyPr>
            <a:noAutofit/>
          </a:bodyPr>
          <a:lstStyle>
            <a:lvl1pPr>
              <a:defRPr sz="4000" b="1" i="0">
                <a:solidFill>
                  <a:srgbClr val="FFFFFF"/>
                </a:solidFill>
                <a:latin typeface="Arial"/>
                <a:cs typeface="Arial"/>
              </a:defRPr>
            </a:lvl1pPr>
          </a:lstStyle>
          <a:p>
            <a:r>
              <a:rPr lang="en-US" dirty="0" smtClean="0"/>
              <a:t>Click to edit slide title</a:t>
            </a:r>
            <a:endParaRPr lang="en-US" dirty="0"/>
          </a:p>
        </p:txBody>
      </p:sp>
      <p:pic>
        <p:nvPicPr>
          <p:cNvPr id="10" name="Picture 9" descr="CAPT Logo Recreated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1" name="Subtitle 2"/>
          <p:cNvSpPr>
            <a:spLocks noGrp="1"/>
          </p:cNvSpPr>
          <p:nvPr>
            <p:ph type="subTitle" idx="1" hasCustomPrompt="1"/>
          </p:nvPr>
        </p:nvSpPr>
        <p:spPr>
          <a:xfrm>
            <a:off x="4519706" y="610533"/>
            <a:ext cx="4250018" cy="5094942"/>
          </a:xfr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pic>
        <p:nvPicPr>
          <p:cNvPr id="7" name="Picture 6" descr="icon4.png"/>
          <p:cNvPicPr>
            <a:picLocks noChangeAspect="1"/>
          </p:cNvPicPr>
          <p:nvPr userDrawn="1"/>
        </p:nvPicPr>
        <p:blipFill>
          <a:blip r:embed="rId4" cstate="print">
            <a:duotone>
              <a:prstClr val="black"/>
              <a:srgbClr val="C89C46">
                <a:tint val="45000"/>
                <a:satMod val="400000"/>
              </a:srgbClr>
            </a:duotone>
            <a:alphaModFix amt="60000"/>
            <a:extLst>
              <a:ext uri="{28A0092B-C50C-407E-A947-70E740481C1C}">
                <a14:useLocalDpi xmlns:a14="http://schemas.microsoft.com/office/drawing/2010/main" val="0"/>
              </a:ext>
            </a:extLst>
          </a:blip>
          <a:stretch>
            <a:fillRect/>
          </a:stretch>
        </p:blipFill>
        <p:spPr>
          <a:xfrm>
            <a:off x="7650759" y="5851332"/>
            <a:ext cx="910579" cy="677096"/>
          </a:xfrm>
          <a:prstGeom prst="rect">
            <a:avLst/>
          </a:prstGeom>
        </p:spPr>
      </p:pic>
      <p:sp>
        <p:nvSpPr>
          <p:cNvPr id="8"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362364380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t - Section Titl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txBox="1">
            <a:spLocks/>
          </p:cNvSpPr>
          <p:nvPr userDrawn="1"/>
        </p:nvSpPr>
        <p:spPr>
          <a:xfrm>
            <a:off x="457200" y="4832350"/>
            <a:ext cx="8610600" cy="12128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0" i="0" kern="1200" baseline="0">
                <a:solidFill>
                  <a:srgbClr val="FFFFFF"/>
                </a:solidFill>
                <a:latin typeface="Arial"/>
                <a:ea typeface="+mj-ea"/>
                <a:cs typeface="Arial"/>
              </a:defRPr>
            </a:lvl1pPr>
          </a:lstStyle>
          <a:p>
            <a:endParaRPr lang="en-US" dirty="0">
              <a:solidFill>
                <a:srgbClr val="478BB5"/>
              </a:solidFill>
            </a:endParaRPr>
          </a:p>
        </p:txBody>
      </p:sp>
      <p:pic>
        <p:nvPicPr>
          <p:cNvPr id="8" name="Picture 7" descr="CAPT Logo Recreated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pic>
        <p:nvPicPr>
          <p:cNvPr id="14" name="Picture 13" descr="icon4.png"/>
          <p:cNvPicPr>
            <a:picLocks noChangeAspect="1"/>
          </p:cNvPicPr>
          <p:nvPr userDrawn="1"/>
        </p:nvPicPr>
        <p:blipFill>
          <a:blip r:embed="rId4" cstate="print">
            <a:duotone>
              <a:prstClr val="black"/>
              <a:srgbClr val="C89C46">
                <a:tint val="45000"/>
                <a:satMod val="400000"/>
              </a:srgbClr>
            </a:duotone>
            <a:alphaModFix amt="50000"/>
            <a:extLst>
              <a:ext uri="{28A0092B-C50C-407E-A947-70E740481C1C}">
                <a14:useLocalDpi xmlns:a14="http://schemas.microsoft.com/office/drawing/2010/main" val="0"/>
              </a:ext>
            </a:extLst>
          </a:blip>
          <a:stretch>
            <a:fillRect/>
          </a:stretch>
        </p:blipFill>
        <p:spPr>
          <a:xfrm>
            <a:off x="7650759" y="5851332"/>
            <a:ext cx="910579" cy="677096"/>
          </a:xfrm>
          <a:prstGeom prst="rect">
            <a:avLst/>
          </a:prstGeom>
        </p:spPr>
      </p:pic>
      <p:sp>
        <p:nvSpPr>
          <p:cNvPr id="12" name="Subtitle 2"/>
          <p:cNvSpPr>
            <a:spLocks noGrp="1"/>
          </p:cNvSpPr>
          <p:nvPr>
            <p:ph type="subTitle" idx="1" hasCustomPrompt="1"/>
          </p:nvPr>
        </p:nvSpPr>
        <p:spPr>
          <a:xfrm>
            <a:off x="330200" y="3730017"/>
            <a:ext cx="8610600" cy="1975457"/>
          </a:xfrm>
        </p:spPr>
        <p:txBody>
          <a:bodyPr>
            <a:noAutofit/>
          </a:bodyPr>
          <a:lstStyle>
            <a:lvl1pPr marL="0" indent="0" algn="l">
              <a:buNone/>
              <a:defRPr sz="18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sp>
        <p:nvSpPr>
          <p:cNvPr id="9"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solidFill>
                  <a:srgbClr val="FFFFFF"/>
                </a:solidFill>
              </a:rPr>
              <a:pPr/>
              <a:t>‹#›</a:t>
            </a:fld>
            <a:endParaRPr lang="en-US" sz="900" dirty="0">
              <a:solidFill>
                <a:srgbClr val="FFFFFF"/>
              </a:solidFill>
            </a:endParaRPr>
          </a:p>
        </p:txBody>
      </p:sp>
      <p:sp>
        <p:nvSpPr>
          <p:cNvPr id="15" name="Content Placeholder 2"/>
          <p:cNvSpPr>
            <a:spLocks noGrp="1"/>
          </p:cNvSpPr>
          <p:nvPr>
            <p:ph sz="quarter" idx="10" hasCustomPrompt="1"/>
          </p:nvPr>
        </p:nvSpPr>
        <p:spPr>
          <a:xfrm>
            <a:off x="330200" y="2849927"/>
            <a:ext cx="8610600" cy="533400"/>
          </a:xfrm>
        </p:spPr>
        <p:txBody>
          <a:bodyPr/>
          <a:lstStyle>
            <a:lvl1pPr marL="0" indent="0">
              <a:buNone/>
              <a:defRPr b="1">
                <a:solidFill>
                  <a:srgbClr val="C79C39"/>
                </a:solidFill>
              </a:defRPr>
            </a:lvl1pPr>
          </a:lstStyle>
          <a:p>
            <a:pPr lvl="0"/>
            <a:r>
              <a:rPr lang="en-US" dirty="0" smtClean="0"/>
              <a:t>Click to edit Subtitle</a:t>
            </a:r>
          </a:p>
        </p:txBody>
      </p:sp>
      <p:sp>
        <p:nvSpPr>
          <p:cNvPr id="16" name="Title 1"/>
          <p:cNvSpPr>
            <a:spLocks noGrp="1"/>
          </p:cNvSpPr>
          <p:nvPr>
            <p:ph type="ctrTitle" hasCustomPrompt="1"/>
          </p:nvPr>
        </p:nvSpPr>
        <p:spPr>
          <a:xfrm>
            <a:off x="330200" y="1989242"/>
            <a:ext cx="8610600" cy="860685"/>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4000" b="1" i="0">
                <a:solidFill>
                  <a:srgbClr val="FFFFFF"/>
                </a:solidFill>
                <a:latin typeface="Arial"/>
                <a:cs typeface="Arial"/>
              </a:defRPr>
            </a:lvl1pPr>
          </a:lstStyle>
          <a:p>
            <a:r>
              <a:rPr lang="en-US" dirty="0" smtClean="0"/>
              <a:t>Click to edit Section Title</a:t>
            </a:r>
            <a:endParaRPr lang="en-US" dirty="0"/>
          </a:p>
        </p:txBody>
      </p:sp>
    </p:spTree>
    <p:extLst>
      <p:ext uri="{BB962C8B-B14F-4D97-AF65-F5344CB8AC3E}">
        <p14:creationId xmlns:p14="http://schemas.microsoft.com/office/powerpoint/2010/main" val="190142725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uter - Content Horizont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0741"/>
          <a:stretch/>
        </p:blipFill>
        <p:spPr>
          <a:xfrm>
            <a:off x="0" y="0"/>
            <a:ext cx="9144000" cy="6121400"/>
          </a:xfrm>
          <a:prstGeom prst="rect">
            <a:avLst/>
          </a:prstGeom>
        </p:spPr>
      </p:pic>
      <p:sp>
        <p:nvSpPr>
          <p:cNvPr id="8" name="Title 1"/>
          <p:cNvSpPr>
            <a:spLocks noGrp="1"/>
          </p:cNvSpPr>
          <p:nvPr>
            <p:ph type="ctrTitle" hasCustomPrompt="1"/>
          </p:nvPr>
        </p:nvSpPr>
        <p:spPr>
          <a:xfrm>
            <a:off x="403412" y="0"/>
            <a:ext cx="8448488" cy="1105648"/>
          </a:xfrm>
          <a:prstGeom prst="rect">
            <a:avLst/>
          </a:prstGeom>
        </p:spPr>
        <p:txBody>
          <a:bodyPr>
            <a:noAutofit/>
          </a:bodyPr>
          <a:lstStyle>
            <a:lvl1pPr>
              <a:defRPr sz="4000" b="1" i="0" baseline="0">
                <a:solidFill>
                  <a:srgbClr val="FFFFFF"/>
                </a:solidFill>
                <a:latin typeface="Arial"/>
                <a:cs typeface="Arial"/>
              </a:defRPr>
            </a:lvl1pPr>
          </a:lstStyle>
          <a:p>
            <a:r>
              <a:rPr lang="en-US" dirty="0" smtClean="0"/>
              <a:t>Click to edit slide title</a:t>
            </a:r>
            <a:endParaRPr lang="en-US" dirty="0"/>
          </a:p>
        </p:txBody>
      </p:sp>
      <p:sp>
        <p:nvSpPr>
          <p:cNvPr id="9" name="Subtitle 2"/>
          <p:cNvSpPr>
            <a:spLocks noGrp="1"/>
          </p:cNvSpPr>
          <p:nvPr>
            <p:ph type="subTitle" idx="1" hasCustomPrompt="1"/>
          </p:nvPr>
        </p:nvSpPr>
        <p:spPr>
          <a:xfrm>
            <a:off x="403412" y="1464235"/>
            <a:ext cx="8448488" cy="44539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pic>
        <p:nvPicPr>
          <p:cNvPr id="6" name="Picture 5" descr="Icon_Computer.png"/>
          <p:cNvPicPr>
            <a:picLocks noChangeAspect="1"/>
          </p:cNvPicPr>
          <p:nvPr userDrawn="1"/>
        </p:nvPicPr>
        <p:blipFill>
          <a:blip r:embed="rId3" cstate="print">
            <a:alphaModFix amt="49000"/>
            <a:extLst>
              <a:ext uri="{28A0092B-C50C-407E-A947-70E740481C1C}">
                <a14:useLocalDpi xmlns:a14="http://schemas.microsoft.com/office/drawing/2010/main" val="0"/>
              </a:ext>
            </a:extLst>
          </a:blip>
          <a:stretch>
            <a:fillRect/>
          </a:stretch>
        </p:blipFill>
        <p:spPr>
          <a:xfrm>
            <a:off x="7607364" y="5882676"/>
            <a:ext cx="908541" cy="819324"/>
          </a:xfrm>
          <a:prstGeom prst="rect">
            <a:avLst/>
          </a:prstGeom>
        </p:spPr>
      </p:pic>
      <p:sp>
        <p:nvSpPr>
          <p:cNvPr id="10"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2039670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uter - Content Vertic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ctrTitle" hasCustomPrompt="1"/>
          </p:nvPr>
        </p:nvSpPr>
        <p:spPr>
          <a:xfrm>
            <a:off x="304800" y="633171"/>
            <a:ext cx="3422650" cy="1597025"/>
          </a:xfrm>
          <a:prstGeom prst="rect">
            <a:avLst/>
          </a:prstGeom>
        </p:spPr>
        <p:txBody>
          <a:bodyPr>
            <a:noAutofit/>
          </a:bodyPr>
          <a:lstStyle>
            <a:lvl1pPr>
              <a:defRPr sz="4000" b="1" i="0">
                <a:solidFill>
                  <a:srgbClr val="FFFFFF"/>
                </a:solidFill>
                <a:latin typeface="Arial"/>
                <a:cs typeface="Arial"/>
              </a:defRPr>
            </a:lvl1pPr>
          </a:lstStyle>
          <a:p>
            <a:r>
              <a:rPr lang="en-US" dirty="0" smtClean="0"/>
              <a:t>Click to edit slide title</a:t>
            </a:r>
            <a:endParaRPr lang="en-US" dirty="0"/>
          </a:p>
        </p:txBody>
      </p:sp>
      <p:pic>
        <p:nvPicPr>
          <p:cNvPr id="10" name="Picture 9" descr="CAPT Logo Recreated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1" name="Subtitle 2"/>
          <p:cNvSpPr>
            <a:spLocks noGrp="1"/>
          </p:cNvSpPr>
          <p:nvPr>
            <p:ph type="subTitle" idx="1" hasCustomPrompt="1"/>
          </p:nvPr>
        </p:nvSpPr>
        <p:spPr>
          <a:xfrm>
            <a:off x="4519706" y="610533"/>
            <a:ext cx="4250018" cy="5094942"/>
          </a:xfr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pic>
        <p:nvPicPr>
          <p:cNvPr id="13" name="Picture 12" descr="Icon_Computer.png"/>
          <p:cNvPicPr>
            <a:picLocks noChangeAspect="1"/>
          </p:cNvPicPr>
          <p:nvPr userDrawn="1"/>
        </p:nvPicPr>
        <p:blipFill>
          <a:blip r:embed="rId4" cstate="print">
            <a:alphaModFix amt="49000"/>
            <a:extLst>
              <a:ext uri="{28A0092B-C50C-407E-A947-70E740481C1C}">
                <a14:useLocalDpi xmlns:a14="http://schemas.microsoft.com/office/drawing/2010/main" val="0"/>
              </a:ext>
            </a:extLst>
          </a:blip>
          <a:stretch>
            <a:fillRect/>
          </a:stretch>
        </p:blipFill>
        <p:spPr>
          <a:xfrm>
            <a:off x="7607364" y="5882676"/>
            <a:ext cx="908541" cy="819324"/>
          </a:xfrm>
          <a:prstGeom prst="rect">
            <a:avLst/>
          </a:prstGeom>
        </p:spPr>
      </p:pic>
      <p:sp>
        <p:nvSpPr>
          <p:cNvPr id="14"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189359303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uter - Section Titl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txBox="1">
            <a:spLocks/>
          </p:cNvSpPr>
          <p:nvPr userDrawn="1"/>
        </p:nvSpPr>
        <p:spPr>
          <a:xfrm>
            <a:off x="457200" y="4832350"/>
            <a:ext cx="8610600" cy="12128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0" i="0" kern="1200" baseline="0">
                <a:solidFill>
                  <a:srgbClr val="FFFFFF"/>
                </a:solidFill>
                <a:latin typeface="Arial"/>
                <a:ea typeface="+mj-ea"/>
                <a:cs typeface="Arial"/>
              </a:defRPr>
            </a:lvl1pPr>
          </a:lstStyle>
          <a:p>
            <a:endParaRPr lang="en-US" dirty="0">
              <a:solidFill>
                <a:srgbClr val="478BB5"/>
              </a:solidFill>
            </a:endParaRPr>
          </a:p>
        </p:txBody>
      </p:sp>
      <p:pic>
        <p:nvPicPr>
          <p:cNvPr id="8" name="Picture 7" descr="CAPT Logo Recreated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pic>
        <p:nvPicPr>
          <p:cNvPr id="9" name="Picture 8" descr="Icon_Computer.png"/>
          <p:cNvPicPr>
            <a:picLocks noChangeAspect="1"/>
          </p:cNvPicPr>
          <p:nvPr userDrawn="1"/>
        </p:nvPicPr>
        <p:blipFill>
          <a:blip r:embed="rId4" cstate="print">
            <a:alphaModFix amt="49000"/>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7607364" y="5882676"/>
            <a:ext cx="908541" cy="819324"/>
          </a:xfrm>
          <a:prstGeom prst="rect">
            <a:avLst/>
          </a:prstGeom>
        </p:spPr>
      </p:pic>
      <p:sp>
        <p:nvSpPr>
          <p:cNvPr id="12" name="Subtitle 2"/>
          <p:cNvSpPr>
            <a:spLocks noGrp="1"/>
          </p:cNvSpPr>
          <p:nvPr>
            <p:ph type="subTitle" idx="1" hasCustomPrompt="1"/>
          </p:nvPr>
        </p:nvSpPr>
        <p:spPr>
          <a:xfrm>
            <a:off x="330200" y="3730017"/>
            <a:ext cx="8610600" cy="1975457"/>
          </a:xfrm>
        </p:spPr>
        <p:txBody>
          <a:bodyPr>
            <a:noAutofit/>
          </a:bodyPr>
          <a:lstStyle>
            <a:lvl1pPr marL="0" indent="0" algn="l">
              <a:buNone/>
              <a:defRPr sz="18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sp>
        <p:nvSpPr>
          <p:cNvPr id="16"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solidFill>
                  <a:srgbClr val="FFFFFF"/>
                </a:solidFill>
              </a:rPr>
              <a:pPr/>
              <a:t>‹#›</a:t>
            </a:fld>
            <a:endParaRPr lang="en-US" sz="900" dirty="0">
              <a:solidFill>
                <a:srgbClr val="FFFFFF"/>
              </a:solidFill>
            </a:endParaRPr>
          </a:p>
        </p:txBody>
      </p:sp>
      <p:sp>
        <p:nvSpPr>
          <p:cNvPr id="14" name="Content Placeholder 2"/>
          <p:cNvSpPr>
            <a:spLocks noGrp="1"/>
          </p:cNvSpPr>
          <p:nvPr>
            <p:ph sz="quarter" idx="10" hasCustomPrompt="1"/>
          </p:nvPr>
        </p:nvSpPr>
        <p:spPr>
          <a:xfrm>
            <a:off x="330200" y="2849927"/>
            <a:ext cx="8610600" cy="533400"/>
          </a:xfrm>
        </p:spPr>
        <p:txBody>
          <a:bodyPr/>
          <a:lstStyle>
            <a:lvl1pPr marL="0" indent="0">
              <a:buNone/>
              <a:defRPr b="1">
                <a:solidFill>
                  <a:srgbClr val="C79C39"/>
                </a:solidFill>
              </a:defRPr>
            </a:lvl1pPr>
          </a:lstStyle>
          <a:p>
            <a:pPr lvl="0"/>
            <a:r>
              <a:rPr lang="en-US" dirty="0" smtClean="0"/>
              <a:t>Click to edit Subtitle</a:t>
            </a:r>
          </a:p>
        </p:txBody>
      </p:sp>
      <p:sp>
        <p:nvSpPr>
          <p:cNvPr id="15" name="Title 1"/>
          <p:cNvSpPr>
            <a:spLocks noGrp="1"/>
          </p:cNvSpPr>
          <p:nvPr>
            <p:ph type="ctrTitle" hasCustomPrompt="1"/>
          </p:nvPr>
        </p:nvSpPr>
        <p:spPr>
          <a:xfrm>
            <a:off x="330200" y="1989242"/>
            <a:ext cx="8610600" cy="860685"/>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4000" b="1" i="0">
                <a:solidFill>
                  <a:srgbClr val="FFFFFF"/>
                </a:solidFill>
                <a:latin typeface="Arial"/>
                <a:cs typeface="Arial"/>
              </a:defRPr>
            </a:lvl1pPr>
          </a:lstStyle>
          <a:p>
            <a:r>
              <a:rPr lang="en-US" dirty="0" smtClean="0"/>
              <a:t>Click to edit Section Title</a:t>
            </a:r>
            <a:endParaRPr lang="en-US" dirty="0"/>
          </a:p>
        </p:txBody>
      </p:sp>
    </p:spTree>
    <p:extLst>
      <p:ext uri="{BB962C8B-B14F-4D97-AF65-F5344CB8AC3E}">
        <p14:creationId xmlns:p14="http://schemas.microsoft.com/office/powerpoint/2010/main" val="384105045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andout - Content Horizontal">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10741"/>
          <a:stretch/>
        </p:blipFill>
        <p:spPr>
          <a:xfrm>
            <a:off x="0" y="0"/>
            <a:ext cx="9144000" cy="6121400"/>
          </a:xfrm>
          <a:prstGeom prst="rect">
            <a:avLst/>
          </a:prstGeom>
        </p:spPr>
      </p:pic>
      <p:sp>
        <p:nvSpPr>
          <p:cNvPr id="8" name="Title 1"/>
          <p:cNvSpPr>
            <a:spLocks noGrp="1"/>
          </p:cNvSpPr>
          <p:nvPr>
            <p:ph type="ctrTitle" hasCustomPrompt="1"/>
          </p:nvPr>
        </p:nvSpPr>
        <p:spPr>
          <a:xfrm>
            <a:off x="403412" y="0"/>
            <a:ext cx="8448488" cy="1105648"/>
          </a:xfrm>
          <a:prstGeom prst="rect">
            <a:avLst/>
          </a:prstGeom>
        </p:spPr>
        <p:txBody>
          <a:bodyPr>
            <a:noAutofit/>
          </a:bodyPr>
          <a:lstStyle>
            <a:lvl1pPr>
              <a:defRPr sz="4000" b="1" i="0" baseline="0">
                <a:solidFill>
                  <a:srgbClr val="FFFFFF"/>
                </a:solidFill>
                <a:latin typeface="Arial"/>
                <a:cs typeface="Arial"/>
              </a:defRPr>
            </a:lvl1pPr>
          </a:lstStyle>
          <a:p>
            <a:r>
              <a:rPr lang="en-US" dirty="0" smtClean="0"/>
              <a:t>Click to edit slide title</a:t>
            </a:r>
            <a:endParaRPr lang="en-US" dirty="0"/>
          </a:p>
        </p:txBody>
      </p:sp>
      <p:sp>
        <p:nvSpPr>
          <p:cNvPr id="9" name="Subtitle 2"/>
          <p:cNvSpPr>
            <a:spLocks noGrp="1"/>
          </p:cNvSpPr>
          <p:nvPr>
            <p:ph type="subTitle" idx="1" hasCustomPrompt="1"/>
          </p:nvPr>
        </p:nvSpPr>
        <p:spPr>
          <a:xfrm>
            <a:off x="403412" y="1464235"/>
            <a:ext cx="8448488" cy="44539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pic>
        <p:nvPicPr>
          <p:cNvPr id="2" name="Picture 1" descr="Handout_icon.png"/>
          <p:cNvPicPr>
            <a:picLocks noChangeAspect="1"/>
          </p:cNvPicPr>
          <p:nvPr userDrawn="1"/>
        </p:nvPicPr>
        <p:blipFill>
          <a:blip r:embed="rId3">
            <a:alphaModFix amt="25000"/>
            <a:extLst>
              <a:ext uri="{28A0092B-C50C-407E-A947-70E740481C1C}">
                <a14:useLocalDpi xmlns:a14="http://schemas.microsoft.com/office/drawing/2010/main" val="0"/>
              </a:ext>
            </a:extLst>
          </a:blip>
          <a:stretch>
            <a:fillRect/>
          </a:stretch>
        </p:blipFill>
        <p:spPr>
          <a:xfrm>
            <a:off x="7804874" y="5838275"/>
            <a:ext cx="636952" cy="739399"/>
          </a:xfrm>
          <a:prstGeom prst="rect">
            <a:avLst/>
          </a:prstGeom>
        </p:spPr>
      </p:pic>
      <p:sp>
        <p:nvSpPr>
          <p:cNvPr id="11"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41743704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andout - Content Vertica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ctrTitle" hasCustomPrompt="1"/>
          </p:nvPr>
        </p:nvSpPr>
        <p:spPr>
          <a:xfrm>
            <a:off x="304800" y="633171"/>
            <a:ext cx="3422650" cy="1597025"/>
          </a:xfrm>
          <a:prstGeom prst="rect">
            <a:avLst/>
          </a:prstGeom>
        </p:spPr>
        <p:txBody>
          <a:bodyPr>
            <a:noAutofit/>
          </a:bodyPr>
          <a:lstStyle>
            <a:lvl1pPr>
              <a:defRPr sz="4000" b="1" i="0">
                <a:solidFill>
                  <a:srgbClr val="FFFFFF"/>
                </a:solidFill>
                <a:latin typeface="Arial"/>
                <a:cs typeface="Arial"/>
              </a:defRPr>
            </a:lvl1pPr>
          </a:lstStyle>
          <a:p>
            <a:r>
              <a:rPr lang="en-US" dirty="0" smtClean="0"/>
              <a:t>Click to edit slide title</a:t>
            </a:r>
            <a:endParaRPr lang="en-US" dirty="0"/>
          </a:p>
        </p:txBody>
      </p:sp>
      <p:pic>
        <p:nvPicPr>
          <p:cNvPr id="10" name="Picture 9" descr="CAPT Logo Recreated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1" name="Subtitle 2"/>
          <p:cNvSpPr>
            <a:spLocks noGrp="1"/>
          </p:cNvSpPr>
          <p:nvPr>
            <p:ph type="subTitle" idx="1" hasCustomPrompt="1"/>
          </p:nvPr>
        </p:nvSpPr>
        <p:spPr>
          <a:xfrm>
            <a:off x="4519706" y="610533"/>
            <a:ext cx="4250018" cy="5094942"/>
          </a:xfr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pic>
        <p:nvPicPr>
          <p:cNvPr id="12" name="Picture 11" descr="Handout_icon.png"/>
          <p:cNvPicPr>
            <a:picLocks noChangeAspect="1"/>
          </p:cNvPicPr>
          <p:nvPr userDrawn="1"/>
        </p:nvPicPr>
        <p:blipFill>
          <a:blip r:embed="rId4">
            <a:alphaModFix amt="25000"/>
            <a:extLst>
              <a:ext uri="{28A0092B-C50C-407E-A947-70E740481C1C}">
                <a14:useLocalDpi xmlns:a14="http://schemas.microsoft.com/office/drawing/2010/main" val="0"/>
              </a:ext>
            </a:extLst>
          </a:blip>
          <a:stretch>
            <a:fillRect/>
          </a:stretch>
        </p:blipFill>
        <p:spPr>
          <a:xfrm>
            <a:off x="7804874" y="5838275"/>
            <a:ext cx="636952" cy="739399"/>
          </a:xfrm>
          <a:prstGeom prst="rect">
            <a:avLst/>
          </a:prstGeom>
        </p:spPr>
      </p:pic>
      <p:sp>
        <p:nvSpPr>
          <p:cNvPr id="13"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37640887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C34242-B731-438F-9CD4-178147E72660}" type="datetimeFigureOut">
              <a:rPr lang="en-US" smtClean="0"/>
              <a:pPr/>
              <a:t>8/29/2022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0B49D9-594F-416A-8E10-EC8D9FB4A583}"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andout - Section Titl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1"/>
          <p:cNvSpPr txBox="1">
            <a:spLocks/>
          </p:cNvSpPr>
          <p:nvPr userDrawn="1"/>
        </p:nvSpPr>
        <p:spPr>
          <a:xfrm>
            <a:off x="457200" y="4832350"/>
            <a:ext cx="8610600" cy="12128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b="0" i="0" kern="1200" baseline="0">
                <a:solidFill>
                  <a:srgbClr val="FFFFFF"/>
                </a:solidFill>
                <a:latin typeface="Arial"/>
                <a:ea typeface="+mj-ea"/>
                <a:cs typeface="Arial"/>
              </a:defRPr>
            </a:lvl1pPr>
          </a:lstStyle>
          <a:p>
            <a:endParaRPr lang="en-US" dirty="0">
              <a:solidFill>
                <a:srgbClr val="478BB5"/>
              </a:solidFill>
            </a:endParaRPr>
          </a:p>
        </p:txBody>
      </p:sp>
      <p:pic>
        <p:nvPicPr>
          <p:cNvPr id="8" name="Picture 7" descr="CAPT Logo Recreated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1532" y="6084964"/>
            <a:ext cx="2361827" cy="393638"/>
          </a:xfrm>
          <a:prstGeom prst="rect">
            <a:avLst/>
          </a:prstGeom>
        </p:spPr>
      </p:pic>
      <p:sp>
        <p:nvSpPr>
          <p:cNvPr id="12" name="Subtitle 2"/>
          <p:cNvSpPr>
            <a:spLocks noGrp="1"/>
          </p:cNvSpPr>
          <p:nvPr>
            <p:ph type="subTitle" idx="1" hasCustomPrompt="1"/>
          </p:nvPr>
        </p:nvSpPr>
        <p:spPr>
          <a:xfrm>
            <a:off x="330200" y="3730017"/>
            <a:ext cx="8610600" cy="1975457"/>
          </a:xfrm>
        </p:spPr>
        <p:txBody>
          <a:bodyPr>
            <a:noAutofit/>
          </a:bodyPr>
          <a:lstStyle>
            <a:lvl1pPr marL="0" indent="0" algn="l">
              <a:buNone/>
              <a:defRPr sz="180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pic>
        <p:nvPicPr>
          <p:cNvPr id="15" name="Picture 14"/>
          <p:cNvPicPr>
            <a:picLocks noChangeAspect="1"/>
          </p:cNvPicPr>
          <p:nvPr userDrawn="1"/>
        </p:nvPicPr>
        <p:blipFill>
          <a:blip r:embed="rId4">
            <a:alphaModFix amt="35000"/>
            <a:extLst>
              <a:ext uri="{28A0092B-C50C-407E-A947-70E740481C1C}">
                <a14:useLocalDpi xmlns:a14="http://schemas.microsoft.com/office/drawing/2010/main" val="0"/>
              </a:ext>
            </a:extLst>
          </a:blip>
          <a:stretch>
            <a:fillRect/>
          </a:stretch>
        </p:blipFill>
        <p:spPr>
          <a:xfrm>
            <a:off x="7804874" y="5838275"/>
            <a:ext cx="636952" cy="739398"/>
          </a:xfrm>
          <a:prstGeom prst="rect">
            <a:avLst/>
          </a:prstGeom>
        </p:spPr>
      </p:pic>
      <p:sp>
        <p:nvSpPr>
          <p:cNvPr id="16"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solidFill>
                  <a:srgbClr val="FFFFFF"/>
                </a:solidFill>
              </a:rPr>
              <a:pPr/>
              <a:t>‹#›</a:t>
            </a:fld>
            <a:endParaRPr lang="en-US" sz="900" dirty="0">
              <a:solidFill>
                <a:srgbClr val="FFFFFF"/>
              </a:solidFill>
            </a:endParaRPr>
          </a:p>
        </p:txBody>
      </p:sp>
      <p:sp>
        <p:nvSpPr>
          <p:cNvPr id="9" name="Content Placeholder 2"/>
          <p:cNvSpPr>
            <a:spLocks noGrp="1"/>
          </p:cNvSpPr>
          <p:nvPr>
            <p:ph sz="quarter" idx="10" hasCustomPrompt="1"/>
          </p:nvPr>
        </p:nvSpPr>
        <p:spPr>
          <a:xfrm>
            <a:off x="330200" y="2849927"/>
            <a:ext cx="8610600" cy="533400"/>
          </a:xfrm>
        </p:spPr>
        <p:txBody>
          <a:bodyPr/>
          <a:lstStyle>
            <a:lvl1pPr marL="0" indent="0">
              <a:buNone/>
              <a:defRPr b="1">
                <a:solidFill>
                  <a:srgbClr val="C79C39"/>
                </a:solidFill>
              </a:defRPr>
            </a:lvl1pPr>
          </a:lstStyle>
          <a:p>
            <a:pPr lvl="0"/>
            <a:r>
              <a:rPr lang="en-US" dirty="0" smtClean="0"/>
              <a:t>Click to edit Subtitle</a:t>
            </a:r>
          </a:p>
        </p:txBody>
      </p:sp>
      <p:sp>
        <p:nvSpPr>
          <p:cNvPr id="14" name="Title 1"/>
          <p:cNvSpPr>
            <a:spLocks noGrp="1"/>
          </p:cNvSpPr>
          <p:nvPr>
            <p:ph type="ctrTitle" hasCustomPrompt="1"/>
          </p:nvPr>
        </p:nvSpPr>
        <p:spPr>
          <a:xfrm>
            <a:off x="330200" y="1989242"/>
            <a:ext cx="8610600" cy="860685"/>
          </a:xfrm>
        </p:spPr>
        <p:txBody>
          <a:bodyPr>
            <a:normAutofit/>
          </a:bodyPr>
          <a:lstStyle>
            <a:lvl1pPr marL="0" marR="0" indent="0" algn="l" defTabSz="457200" rtl="0" eaLnBrk="1" fontAlgn="auto" latinLnBrk="0" hangingPunct="1">
              <a:lnSpc>
                <a:spcPct val="100000"/>
              </a:lnSpc>
              <a:spcBef>
                <a:spcPct val="0"/>
              </a:spcBef>
              <a:spcAft>
                <a:spcPts val="0"/>
              </a:spcAft>
              <a:buClrTx/>
              <a:buSzTx/>
              <a:buFontTx/>
              <a:buNone/>
              <a:tabLst/>
              <a:defRPr sz="4000" b="1" i="0">
                <a:solidFill>
                  <a:srgbClr val="FFFFFF"/>
                </a:solidFill>
                <a:latin typeface="Arial"/>
                <a:cs typeface="Arial"/>
              </a:defRPr>
            </a:lvl1pPr>
          </a:lstStyle>
          <a:p>
            <a:r>
              <a:rPr lang="en-US" dirty="0" smtClean="0"/>
              <a:t>Click to edit Section Title</a:t>
            </a:r>
            <a:endParaRPr lang="en-US" dirty="0"/>
          </a:p>
        </p:txBody>
      </p:sp>
    </p:spTree>
    <p:extLst>
      <p:ext uri="{BB962C8B-B14F-4D97-AF65-F5344CB8AC3E}">
        <p14:creationId xmlns:p14="http://schemas.microsoft.com/office/powerpoint/2010/main" val="33884383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APT Logo &amp; Stripes">
    <p:spTree>
      <p:nvGrpSpPr>
        <p:cNvPr id="1" name=""/>
        <p:cNvGrpSpPr/>
        <p:nvPr/>
      </p:nvGrpSpPr>
      <p:grpSpPr>
        <a:xfrm>
          <a:off x="0" y="0"/>
          <a:ext cx="0" cy="0"/>
          <a:chOff x="0" y="0"/>
          <a:chExt cx="0" cy="0"/>
        </a:xfrm>
      </p:grpSpPr>
      <p:pic>
        <p:nvPicPr>
          <p:cNvPr id="8" name="Picture 7" descr="header interior slide.png"/>
          <p:cNvPicPr>
            <a:picLocks noChangeAspect="1"/>
          </p:cNvPicPr>
          <p:nvPr userDrawn="1"/>
        </p:nvPicPr>
        <p:blipFill rotWithShape="1">
          <a:blip r:embed="rId2" cstate="print">
            <a:extLst>
              <a:ext uri="{28A0092B-C50C-407E-A947-70E740481C1C}">
                <a14:useLocalDpi xmlns:a14="http://schemas.microsoft.com/office/drawing/2010/main" val="0"/>
              </a:ext>
            </a:extLst>
          </a:blip>
          <a:srcRect b="98796"/>
          <a:stretch/>
        </p:blipFill>
        <p:spPr>
          <a:xfrm>
            <a:off x="0" y="0"/>
            <a:ext cx="9144000" cy="82550"/>
          </a:xfrm>
          <a:prstGeom prst="rect">
            <a:avLst/>
          </a:prstGeom>
        </p:spPr>
      </p:pic>
      <p:sp>
        <p:nvSpPr>
          <p:cNvPr id="3" name="Subtitle 2"/>
          <p:cNvSpPr>
            <a:spLocks noGrp="1"/>
          </p:cNvSpPr>
          <p:nvPr>
            <p:ph type="subTitle" idx="1" hasCustomPrompt="1"/>
          </p:nvPr>
        </p:nvSpPr>
        <p:spPr>
          <a:xfrm>
            <a:off x="403412" y="1091172"/>
            <a:ext cx="8448488" cy="44539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sp>
        <p:nvSpPr>
          <p:cNvPr id="4"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106291372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APT Logo Only">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03412" y="1091172"/>
            <a:ext cx="8448488" cy="4453965"/>
          </a:xfrm>
          <a:prstGeom prst="rect">
            <a:avLst/>
          </a:prstGeom>
        </p:spPr>
        <p:txBody>
          <a:bodyPr>
            <a:noAutofit/>
          </a:bodyPr>
          <a:lstStyle>
            <a:lvl1pPr marL="0" indent="0" algn="l">
              <a:buNone/>
              <a:defRPr sz="2800" baseline="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slide text</a:t>
            </a:r>
            <a:endParaRPr lang="en-US" dirty="0"/>
          </a:p>
        </p:txBody>
      </p:sp>
      <p:sp>
        <p:nvSpPr>
          <p:cNvPr id="4" name="Slide Number Placeholder 1"/>
          <p:cNvSpPr txBox="1">
            <a:spLocks/>
          </p:cNvSpPr>
          <p:nvPr userDrawn="1"/>
        </p:nvSpPr>
        <p:spPr>
          <a:xfrm>
            <a:off x="8289636" y="6081437"/>
            <a:ext cx="480834" cy="365125"/>
          </a:xfrm>
          <a:prstGeom prst="rect">
            <a:avLst/>
          </a:prstGeom>
        </p:spPr>
        <p:txBody>
          <a:bodyPr vert="horz" lIns="91440" tIns="45720" rIns="91440" bIns="45720" rtlCol="0" anchor="ctr"/>
          <a:lstStyle>
            <a:defPPr>
              <a:defRPr lang="en-US"/>
            </a:defPPr>
            <a:lvl1pPr marL="0" algn="r" defTabSz="457200" rtl="0" eaLnBrk="1" latinLnBrk="0" hangingPunct="1">
              <a:defRPr sz="1200" b="0" i="0" kern="1200">
                <a:solidFill>
                  <a:srgbClr val="577785"/>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AA5BAE9-D0BD-C446-8838-FE966E5D4112}" type="slidenum">
              <a:rPr lang="en-US" sz="900" smtClean="0"/>
              <a:pPr/>
              <a:t>‹#›</a:t>
            </a:fld>
            <a:endParaRPr lang="en-US" sz="900" dirty="0"/>
          </a:p>
        </p:txBody>
      </p:sp>
    </p:spTree>
    <p:extLst>
      <p:ext uri="{BB962C8B-B14F-4D97-AF65-F5344CB8AC3E}">
        <p14:creationId xmlns:p14="http://schemas.microsoft.com/office/powerpoint/2010/main" val="23072344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C34242-B731-438F-9CD4-178147E72660}" type="datetimeFigureOut">
              <a:rPr lang="en-US" smtClean="0"/>
              <a:pPr/>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B49D9-594F-416A-8E10-EC8D9FB4A5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C34242-B731-438F-9CD4-178147E72660}" type="datetimeFigureOut">
              <a:rPr lang="en-US" smtClean="0"/>
              <a:pPr/>
              <a:t>8/29/2022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0B49D9-594F-416A-8E10-EC8D9FB4A5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C34242-B731-438F-9CD4-178147E72660}" type="datetimeFigureOut">
              <a:rPr lang="en-US" smtClean="0"/>
              <a:pPr/>
              <a:t>8/29/2022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0B49D9-594F-416A-8E10-EC8D9FB4A5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34242-B731-438F-9CD4-178147E72660}" type="datetimeFigureOut">
              <a:rPr lang="en-US" smtClean="0"/>
              <a:pPr/>
              <a:t>8/29/2022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0B49D9-594F-416A-8E10-EC8D9FB4A5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C34242-B731-438F-9CD4-178147E72660}" type="datetimeFigureOut">
              <a:rPr lang="en-US" smtClean="0"/>
              <a:pPr/>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B49D9-594F-416A-8E10-EC8D9FB4A5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C34242-B731-438F-9CD4-178147E72660}" type="datetimeFigureOut">
              <a:rPr lang="en-US" smtClean="0"/>
              <a:pPr/>
              <a:t>8/29/2022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0B49D9-594F-416A-8E10-EC8D9FB4A5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34242-B731-438F-9CD4-178147E72660}" type="datetimeFigureOut">
              <a:rPr lang="en-US" smtClean="0"/>
              <a:pPr/>
              <a:t>8/29/2022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B49D9-594F-416A-8E10-EC8D9FB4A5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361950" y="307448"/>
            <a:ext cx="840852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2" name="Text Placeholder 2"/>
          <p:cNvSpPr>
            <a:spLocks noGrp="1"/>
          </p:cNvSpPr>
          <p:nvPr>
            <p:ph type="body" idx="1"/>
          </p:nvPr>
        </p:nvSpPr>
        <p:spPr>
          <a:xfrm>
            <a:off x="361949" y="1600200"/>
            <a:ext cx="8408521" cy="491415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3" name="Picture 12" descr="CAPT Logo Recreated.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32734" y="6085849"/>
            <a:ext cx="2357086" cy="392848"/>
          </a:xfrm>
          <a:prstGeom prst="rect">
            <a:avLst/>
          </a:prstGeom>
        </p:spPr>
      </p:pic>
    </p:spTree>
    <p:extLst>
      <p:ext uri="{BB962C8B-B14F-4D97-AF65-F5344CB8AC3E}">
        <p14:creationId xmlns:p14="http://schemas.microsoft.com/office/powerpoint/2010/main" val="370791982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Lst>
  <p:timing>
    <p:tnLst>
      <p:par>
        <p:cTn id="1" dur="indefinite" restart="never" nodeType="tmRoot"/>
      </p:par>
    </p:tnLst>
  </p:timing>
  <p:hf hdr="0" ftr="0" dt="0"/>
  <p:txStyles>
    <p:titleStyle>
      <a:lvl1pPr algn="l" defTabSz="457200" rtl="0" eaLnBrk="1" latinLnBrk="0" hangingPunct="1">
        <a:spcBef>
          <a:spcPct val="0"/>
        </a:spcBef>
        <a:buNone/>
        <a:defRPr sz="4000" b="1" kern="1200">
          <a:solidFill>
            <a:srgbClr val="577785"/>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6.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rcRect/>
          <a:stretch>
            <a:fillRect/>
          </a:stretch>
        </p:blipFill>
        <p:spPr bwMode="auto">
          <a:xfrm>
            <a:off x="2133600" y="1600200"/>
            <a:ext cx="4495800" cy="4267200"/>
          </a:xfrm>
          <a:prstGeom prst="rect">
            <a:avLst/>
          </a:prstGeom>
          <a:noFill/>
          <a:ln w="9525">
            <a:noFill/>
            <a:miter lim="800000"/>
            <a:headEnd/>
            <a:tailEnd/>
          </a:ln>
        </p:spPr>
      </p:pic>
      <p:sp>
        <p:nvSpPr>
          <p:cNvPr id="2" name="Title 1"/>
          <p:cNvSpPr>
            <a:spLocks noGrp="1"/>
          </p:cNvSpPr>
          <p:nvPr>
            <p:ph type="ctrTitle"/>
          </p:nvPr>
        </p:nvSpPr>
        <p:spPr/>
        <p:txBody>
          <a:bodyPr/>
          <a:lstStyle/>
          <a:p>
            <a:r>
              <a:rPr lang="en-US" dirty="0" smtClean="0"/>
              <a:t>A Look Back at Our Journey </a:t>
            </a:r>
            <a:endParaRPr lang="en-US" dirty="0"/>
          </a:p>
        </p:txBody>
      </p:sp>
    </p:spTree>
  </p:cSld>
  <p:clrMapOvr>
    <a:masterClrMapping/>
  </p:clrMapOvr>
  <p:transition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52914" y="1810251"/>
            <a:ext cx="8580437" cy="3238500"/>
          </a:xfrm>
          <a:prstGeom prst="ellipse">
            <a:avLst/>
          </a:prstGeom>
          <a:noFill/>
          <a:ln w="25400" cap="flat" cmpd="sng" algn="ctr">
            <a:solidFill>
              <a:srgbClr val="000000"/>
            </a:solidFill>
            <a:prstDash val="dash"/>
            <a:round/>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sp>
        <p:nvSpPr>
          <p:cNvPr id="32771" name="Line 2"/>
          <p:cNvSpPr>
            <a:spLocks noChangeShapeType="1"/>
          </p:cNvSpPr>
          <p:nvPr/>
        </p:nvSpPr>
        <p:spPr bwMode="auto">
          <a:xfrm>
            <a:off x="3429000" y="4140200"/>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72" name="Line 3"/>
          <p:cNvSpPr>
            <a:spLocks noChangeShapeType="1"/>
          </p:cNvSpPr>
          <p:nvPr/>
        </p:nvSpPr>
        <p:spPr bwMode="auto">
          <a:xfrm>
            <a:off x="3429000" y="4140200"/>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62" name="Line 2"/>
          <p:cNvSpPr>
            <a:spLocks noChangeShapeType="1"/>
          </p:cNvSpPr>
          <p:nvPr/>
        </p:nvSpPr>
        <p:spPr bwMode="auto">
          <a:xfrm>
            <a:off x="3233738" y="4451350"/>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663" name="Line 3"/>
          <p:cNvSpPr>
            <a:spLocks noChangeShapeType="1"/>
          </p:cNvSpPr>
          <p:nvPr/>
        </p:nvSpPr>
        <p:spPr bwMode="auto">
          <a:xfrm>
            <a:off x="3233738" y="4451350"/>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75" name="AutoShape 5"/>
          <p:cNvSpPr>
            <a:spLocks noChangeArrowheads="1"/>
          </p:cNvSpPr>
          <p:nvPr/>
        </p:nvSpPr>
        <p:spPr bwMode="auto">
          <a:xfrm>
            <a:off x="2925763" y="3308350"/>
            <a:ext cx="604837" cy="381000"/>
          </a:xfrm>
          <a:prstGeom prst="leftRightArrow">
            <a:avLst>
              <a:gd name="adj1" fmla="val 50000"/>
              <a:gd name="adj2" fmla="val 28891"/>
            </a:avLst>
          </a:prstGeom>
          <a:solidFill>
            <a:srgbClr val="000000"/>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Calibri" panose="020F0502020204030204" pitchFamily="34" charset="0"/>
            </a:endParaRPr>
          </a:p>
        </p:txBody>
      </p:sp>
      <p:sp>
        <p:nvSpPr>
          <p:cNvPr id="32776" name="AutoShape 6"/>
          <p:cNvSpPr>
            <a:spLocks noChangeArrowheads="1"/>
          </p:cNvSpPr>
          <p:nvPr/>
        </p:nvSpPr>
        <p:spPr bwMode="auto">
          <a:xfrm>
            <a:off x="5588000" y="3308350"/>
            <a:ext cx="617538" cy="381000"/>
          </a:xfrm>
          <a:prstGeom prst="leftRightArrow">
            <a:avLst>
              <a:gd name="adj1" fmla="val 50000"/>
              <a:gd name="adj2" fmla="val 28890"/>
            </a:avLst>
          </a:prstGeom>
          <a:solidFill>
            <a:srgbClr val="000000"/>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Calibri" panose="020F0502020204030204" pitchFamily="34" charset="0"/>
            </a:endParaRPr>
          </a:p>
        </p:txBody>
      </p:sp>
      <p:sp>
        <p:nvSpPr>
          <p:cNvPr id="16395" name="Rectangle 27"/>
          <p:cNvSpPr>
            <a:spLocks noChangeArrowheads="1"/>
          </p:cNvSpPr>
          <p:nvPr/>
        </p:nvSpPr>
        <p:spPr bwMode="auto">
          <a:xfrm>
            <a:off x="3530600" y="2713038"/>
            <a:ext cx="2057400" cy="1427162"/>
          </a:xfrm>
          <a:prstGeom prst="rect">
            <a:avLst/>
          </a:prstGeom>
          <a:solidFill>
            <a:schemeClr val="accent6">
              <a:lumMod val="50000"/>
            </a:schemeClr>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a:defRPr/>
            </a:pPr>
            <a:r>
              <a:rPr lang="en-US" sz="2400" b="1" dirty="0">
                <a:solidFill>
                  <a:schemeClr val="bg1"/>
                </a:solidFill>
                <a:latin typeface="Arial" charset="0"/>
                <a:ea typeface="ＭＳ Ｐゴシック" charset="0"/>
                <a:cs typeface="ＭＳ Ｐゴシック" charset="0"/>
              </a:rPr>
              <a:t>Risk and Protective Factors</a:t>
            </a:r>
          </a:p>
        </p:txBody>
      </p:sp>
      <p:sp>
        <p:nvSpPr>
          <p:cNvPr id="16396" name="Rectangle 28"/>
          <p:cNvSpPr>
            <a:spLocks noChangeArrowheads="1"/>
          </p:cNvSpPr>
          <p:nvPr/>
        </p:nvSpPr>
        <p:spPr bwMode="auto">
          <a:xfrm>
            <a:off x="819150" y="2713038"/>
            <a:ext cx="2106613" cy="1427162"/>
          </a:xfrm>
          <a:prstGeom prst="rect">
            <a:avLst/>
          </a:prstGeom>
          <a:solidFill>
            <a:schemeClr val="accent1">
              <a:lumMod val="75000"/>
            </a:schemeClr>
          </a:solidFill>
          <a:ln w="9525">
            <a:solidFill>
              <a:srgbClr val="254061"/>
            </a:solidFill>
            <a:miter lim="800000"/>
            <a:headEnd/>
            <a:tailEnd/>
          </a:ln>
          <a:effectLst>
            <a:outerShdw blurRad="63500" dist="23000" dir="5400000" rotWithShape="0">
              <a:srgbClr val="000000">
                <a:alpha val="34998"/>
              </a:srgbClr>
            </a:outerShdw>
          </a:effectLst>
        </p:spPr>
        <p:txBody>
          <a:bodyPr anchor="ctr"/>
          <a:lstStyle/>
          <a:p>
            <a:pPr algn="ctr">
              <a:defRPr/>
            </a:pPr>
            <a:r>
              <a:rPr lang="en-US" sz="2400" b="1" dirty="0">
                <a:solidFill>
                  <a:schemeClr val="bg1"/>
                </a:solidFill>
                <a:latin typeface="Arial" charset="0"/>
                <a:ea typeface="ＭＳ Ｐゴシック" charset="0"/>
                <a:cs typeface="ＭＳ Ｐゴシック" charset="0"/>
              </a:rPr>
              <a:t>Problems and Related Behaviors</a:t>
            </a:r>
          </a:p>
        </p:txBody>
      </p:sp>
      <p:sp>
        <p:nvSpPr>
          <p:cNvPr id="32779" name="TextBox 23"/>
          <p:cNvSpPr txBox="1">
            <a:spLocks noChangeArrowheads="1"/>
          </p:cNvSpPr>
          <p:nvPr/>
        </p:nvSpPr>
        <p:spPr bwMode="auto">
          <a:xfrm>
            <a:off x="2925763" y="2000250"/>
            <a:ext cx="3621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b="1" dirty="0">
                <a:solidFill>
                  <a:srgbClr val="800000"/>
                </a:solidFill>
              </a:rPr>
              <a:t>Resources and Readiness</a:t>
            </a:r>
          </a:p>
        </p:txBody>
      </p:sp>
      <p:sp>
        <p:nvSpPr>
          <p:cNvPr id="16398" name="Rectangle 30"/>
          <p:cNvSpPr>
            <a:spLocks noChangeArrowheads="1"/>
          </p:cNvSpPr>
          <p:nvPr/>
        </p:nvSpPr>
        <p:spPr bwMode="auto">
          <a:xfrm>
            <a:off x="6205538" y="2713038"/>
            <a:ext cx="2152650" cy="1427162"/>
          </a:xfrm>
          <a:prstGeom prst="rect">
            <a:avLst/>
          </a:prstGeom>
          <a:solidFill>
            <a:schemeClr val="accent3">
              <a:lumMod val="50000"/>
            </a:schemeClr>
          </a:solidFill>
          <a:ln w="9525">
            <a:solidFill>
              <a:srgbClr val="000000"/>
            </a:solidFill>
            <a:miter lim="800000"/>
            <a:headEnd/>
            <a:tailEnd/>
          </a:ln>
          <a:effectLst>
            <a:outerShdw blurRad="63500" dist="23000" dir="5400000" rotWithShape="0">
              <a:srgbClr val="000000">
                <a:alpha val="34998"/>
              </a:srgbClr>
            </a:outerShdw>
          </a:effectLst>
        </p:spPr>
        <p:txBody>
          <a:bodyPr anchor="ctr"/>
          <a:lstStyle/>
          <a:p>
            <a:pPr algn="ctr">
              <a:defRPr/>
            </a:pPr>
            <a:r>
              <a:rPr lang="en-US" sz="2400" b="1" dirty="0">
                <a:solidFill>
                  <a:schemeClr val="bg1"/>
                </a:solidFill>
                <a:latin typeface="Arial" charset="0"/>
                <a:ea typeface="ＭＳ Ｐゴシック" charset="0"/>
                <a:cs typeface="Arial" charset="0"/>
              </a:rPr>
              <a:t>Interventions</a:t>
            </a:r>
          </a:p>
        </p:txBody>
      </p:sp>
      <p:sp>
        <p:nvSpPr>
          <p:cNvPr id="2" name="Title 1"/>
          <p:cNvSpPr>
            <a:spLocks noGrp="1"/>
          </p:cNvSpPr>
          <p:nvPr>
            <p:ph type="ctrTitle"/>
          </p:nvPr>
        </p:nvSpPr>
        <p:spPr/>
        <p:txBody>
          <a:bodyPr/>
          <a:lstStyle/>
          <a:p>
            <a:r>
              <a:rPr lang="en-US" dirty="0" smtClean="0"/>
              <a:t>Our Road Map – Logic Model </a:t>
            </a:r>
            <a:endParaRPr lang="en-US" dirty="0"/>
          </a:p>
        </p:txBody>
      </p:sp>
      <p:sp>
        <p:nvSpPr>
          <p:cNvPr id="17" name="Rectangle 28"/>
          <p:cNvSpPr>
            <a:spLocks noChangeArrowheads="1"/>
          </p:cNvSpPr>
          <p:nvPr/>
        </p:nvSpPr>
        <p:spPr bwMode="auto">
          <a:xfrm>
            <a:off x="819150" y="4376738"/>
            <a:ext cx="2106613" cy="1425575"/>
          </a:xfrm>
          <a:prstGeom prst="rect">
            <a:avLst/>
          </a:prstGeom>
          <a:solidFill>
            <a:schemeClr val="accent1">
              <a:lumMod val="75000"/>
            </a:schemeClr>
          </a:solidFill>
          <a:ln w="9525">
            <a:solidFill>
              <a:srgbClr val="FFFFFF"/>
            </a:solidFill>
            <a:miter lim="800000"/>
            <a:headEnd/>
            <a:tailEnd/>
          </a:ln>
          <a:effectLst>
            <a:outerShdw blurRad="63500" dist="23000" dir="5400000" rotWithShape="0">
              <a:srgbClr val="000000">
                <a:alpha val="34998"/>
              </a:srgbClr>
            </a:outerShdw>
          </a:effectLst>
        </p:spPr>
        <p:txBody>
          <a:bodyPr anchor="ctr"/>
          <a:lstStyle/>
          <a:p>
            <a:pPr algn="ctr">
              <a:defRPr/>
            </a:pPr>
            <a:r>
              <a:rPr lang="en-US" sz="2000" b="1" dirty="0">
                <a:solidFill>
                  <a:schemeClr val="bg1"/>
                </a:solidFill>
                <a:latin typeface="Arial" charset="0"/>
                <a:ea typeface="ＭＳ Ｐゴシック" charset="0"/>
                <a:cs typeface="ＭＳ Ｐゴシック" charset="0"/>
              </a:rPr>
              <a:t>Consequences and Consumption</a:t>
            </a:r>
          </a:p>
        </p:txBody>
      </p:sp>
      <p:sp>
        <p:nvSpPr>
          <p:cNvPr id="18" name="Rectangle 27"/>
          <p:cNvSpPr>
            <a:spLocks noChangeArrowheads="1"/>
          </p:cNvSpPr>
          <p:nvPr/>
        </p:nvSpPr>
        <p:spPr bwMode="auto">
          <a:xfrm>
            <a:off x="3530600" y="4384675"/>
            <a:ext cx="2057400" cy="1427163"/>
          </a:xfrm>
          <a:prstGeom prst="rect">
            <a:avLst/>
          </a:prstGeom>
          <a:solidFill>
            <a:schemeClr val="accent6">
              <a:lumMod val="50000"/>
            </a:schemeClr>
          </a:solidFill>
          <a:ln w="9525">
            <a:solidFill>
              <a:srgbClr val="FFFFFF"/>
            </a:solidFill>
            <a:miter lim="800000"/>
            <a:headEnd/>
            <a:tailEnd/>
          </a:ln>
          <a:effectLst>
            <a:outerShdw blurRad="63500" dist="23000" dir="5400000" rotWithShape="0">
              <a:srgbClr val="000000">
                <a:alpha val="34998"/>
              </a:srgbClr>
            </a:outerShdw>
          </a:effectLst>
        </p:spPr>
        <p:txBody>
          <a:bodyPr anchor="ctr"/>
          <a:lstStyle/>
          <a:p>
            <a:pPr algn="ctr">
              <a:defRPr/>
            </a:pPr>
            <a:r>
              <a:rPr lang="en-US" sz="2000" b="1" dirty="0">
                <a:solidFill>
                  <a:schemeClr val="bg1"/>
                </a:solidFill>
                <a:latin typeface="Arial" charset="0"/>
                <a:ea typeface="ＭＳ Ｐゴシック" charset="0"/>
                <a:cs typeface="ＭＳ Ｐゴシック" charset="0"/>
              </a:rPr>
              <a:t>Intervening </a:t>
            </a:r>
            <a:r>
              <a:rPr lang="en-US" sz="2000" b="1" dirty="0" smtClean="0">
                <a:solidFill>
                  <a:schemeClr val="bg1"/>
                </a:solidFill>
                <a:latin typeface="Arial" charset="0"/>
                <a:ea typeface="ＭＳ Ｐゴシック" charset="0"/>
                <a:cs typeface="ＭＳ Ｐゴシック" charset="0"/>
              </a:rPr>
              <a:t>Variables/ </a:t>
            </a:r>
            <a:r>
              <a:rPr lang="en-US" sz="2000" b="1" dirty="0">
                <a:solidFill>
                  <a:schemeClr val="bg1"/>
                </a:solidFill>
                <a:latin typeface="Arial" charset="0"/>
                <a:ea typeface="ＭＳ Ｐゴシック" charset="0"/>
                <a:cs typeface="ＭＳ Ｐゴシック" charset="0"/>
              </a:rPr>
              <a:t>Causal Factors</a:t>
            </a:r>
          </a:p>
        </p:txBody>
      </p:sp>
      <p:sp>
        <p:nvSpPr>
          <p:cNvPr id="19" name="Rectangle 30"/>
          <p:cNvSpPr>
            <a:spLocks noChangeArrowheads="1"/>
          </p:cNvSpPr>
          <p:nvPr/>
        </p:nvSpPr>
        <p:spPr bwMode="auto">
          <a:xfrm>
            <a:off x="6205538" y="4371975"/>
            <a:ext cx="2152650" cy="1427163"/>
          </a:xfrm>
          <a:prstGeom prst="rect">
            <a:avLst/>
          </a:prstGeom>
          <a:solidFill>
            <a:schemeClr val="accent3">
              <a:lumMod val="50000"/>
            </a:schemeClr>
          </a:solidFill>
          <a:ln>
            <a:noFill/>
          </a:ln>
          <a:effectLst>
            <a:outerShdw blurRad="63500" dist="23000" dir="5400000" rotWithShape="0">
              <a:srgbClr val="000000">
                <a:alpha val="34998"/>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defRPr/>
            </a:pPr>
            <a:endParaRPr lang="en-US" sz="2000" b="1" dirty="0">
              <a:solidFill>
                <a:srgbClr val="404040"/>
              </a:solidFill>
              <a:latin typeface="Arial" charset="0"/>
              <a:ea typeface="ＭＳ Ｐゴシック" charset="0"/>
              <a:cs typeface="Arial" charset="0"/>
            </a:endParaRPr>
          </a:p>
          <a:p>
            <a:pPr algn="ctr">
              <a:defRPr/>
            </a:pPr>
            <a:r>
              <a:rPr lang="en-US" sz="2000" b="1" dirty="0" smtClean="0">
                <a:solidFill>
                  <a:schemeClr val="bg1"/>
                </a:solidFill>
                <a:latin typeface="Arial" charset="0"/>
                <a:ea typeface="ＭＳ Ｐゴシック" charset="0"/>
                <a:cs typeface="Arial" charset="0"/>
              </a:rPr>
              <a:t>Interventions/ Strategies</a:t>
            </a:r>
            <a:r>
              <a:rPr lang="en-US" sz="2000" b="1" dirty="0">
                <a:solidFill>
                  <a:schemeClr val="bg1"/>
                </a:solidFill>
                <a:latin typeface="Arial" charset="0"/>
                <a:ea typeface="ＭＳ Ｐゴシック" charset="0"/>
                <a:cs typeface="Arial" charset="0"/>
              </a:rPr>
              <a:t/>
            </a:r>
            <a:br>
              <a:rPr lang="en-US" sz="2000" b="1" dirty="0">
                <a:solidFill>
                  <a:schemeClr val="bg1"/>
                </a:solidFill>
                <a:latin typeface="Arial" charset="0"/>
                <a:ea typeface="ＭＳ Ｐゴシック" charset="0"/>
                <a:cs typeface="Arial" charset="0"/>
              </a:rPr>
            </a:br>
            <a:endParaRPr lang="en-US" sz="2000" b="1" dirty="0">
              <a:solidFill>
                <a:schemeClr val="bg1"/>
              </a:solidFill>
              <a:latin typeface="Arial" charset="0"/>
              <a:ea typeface="ＭＳ Ｐゴシック" charset="0"/>
              <a:cs typeface="Arial" charset="0"/>
            </a:endParaRPr>
          </a:p>
        </p:txBody>
      </p:sp>
    </p:spTree>
    <p:extLst>
      <p:ext uri="{BB962C8B-B14F-4D97-AF65-F5344CB8AC3E}">
        <p14:creationId xmlns:p14="http://schemas.microsoft.com/office/powerpoint/2010/main" val="2493263876"/>
      </p:ext>
    </p:extLst>
  </p:cSld>
  <p:clrMapOvr>
    <a:masterClrMapping/>
  </p:clrMapOvr>
  <p:transition advTm="4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662"/>
                                        </p:tgtEl>
                                        <p:attrNameLst>
                                          <p:attrName>style.visibility</p:attrName>
                                        </p:attrNameLst>
                                      </p:cBhvr>
                                      <p:to>
                                        <p:strVal val="visible"/>
                                      </p:to>
                                    </p:set>
                                    <p:animEffect transition="in" filter="fade">
                                      <p:cBhvr>
                                        <p:cTn id="7" dur="1000"/>
                                        <p:tgtEl>
                                          <p:spTgt spid="7066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663"/>
                                        </p:tgtEl>
                                        <p:attrNameLst>
                                          <p:attrName>style.visibility</p:attrName>
                                        </p:attrNameLst>
                                      </p:cBhvr>
                                      <p:to>
                                        <p:strVal val="visible"/>
                                      </p:to>
                                    </p:set>
                                    <p:animEffect transition="in" filter="fade">
                                      <p:cBhvr>
                                        <p:cTn id="10" dur="1000"/>
                                        <p:tgtEl>
                                          <p:spTgt spid="7066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2" grpId="0" animBg="1"/>
      <p:bldP spid="70663" grpId="0" animBg="1"/>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ctrTitle"/>
          </p:nvPr>
        </p:nvSpPr>
        <p:spPr/>
        <p:txBody>
          <a:bodyPr/>
          <a:lstStyle/>
          <a:p>
            <a:r>
              <a:rPr lang="en-US" sz="3600" b="1" dirty="0">
                <a:solidFill>
                  <a:schemeClr val="bg1"/>
                </a:solidFill>
                <a:latin typeface="Arial" panose="020B0604020202020204" pitchFamily="34" charset="0"/>
                <a:ea typeface="ＭＳ Ｐゴシック" pitchFamily="-1" charset="-128"/>
                <a:cs typeface="Arial" panose="020B0604020202020204" pitchFamily="34" charset="0"/>
              </a:rPr>
              <a:t>What is Epidemiology</a:t>
            </a:r>
            <a:r>
              <a:rPr lang="en-US" sz="3600" b="1" dirty="0" smtClean="0">
                <a:solidFill>
                  <a:schemeClr val="bg1"/>
                </a:solidFill>
                <a:latin typeface="Arial" panose="020B0604020202020204" pitchFamily="34" charset="0"/>
                <a:ea typeface="ＭＳ Ｐゴシック" pitchFamily="-1" charset="-128"/>
                <a:cs typeface="Arial" panose="020B0604020202020204" pitchFamily="34" charset="0"/>
              </a:rPr>
              <a:t>?</a:t>
            </a:r>
            <a:endParaRPr lang="en-US" sz="2700" b="1" baseline="30000" dirty="0">
              <a:solidFill>
                <a:schemeClr val="bg1"/>
              </a:solidFill>
              <a:latin typeface="Arial" panose="020B0604020202020204" pitchFamily="34" charset="0"/>
              <a:ea typeface="ＭＳ Ｐゴシック" pitchFamily="-1" charset="-128"/>
              <a:cs typeface="Arial" panose="020B0604020202020204" pitchFamily="34" charset="0"/>
            </a:endParaRPr>
          </a:p>
        </p:txBody>
      </p:sp>
      <p:pic>
        <p:nvPicPr>
          <p:cNvPr id="25606" name="Picture 11" descr="tree_graphic.png"/>
          <p:cNvPicPr>
            <a:picLocks noChangeAspect="1"/>
          </p:cNvPicPr>
          <p:nvPr/>
        </p:nvPicPr>
        <p:blipFill>
          <a:blip r:embed="rId3"/>
          <a:srcRect/>
          <a:stretch>
            <a:fillRect/>
          </a:stretch>
        </p:blipFill>
        <p:spPr bwMode="auto">
          <a:xfrm>
            <a:off x="942975" y="1129299"/>
            <a:ext cx="6715125" cy="4989909"/>
          </a:xfrm>
          <a:prstGeom prst="rect">
            <a:avLst/>
          </a:prstGeom>
          <a:noFill/>
          <a:ln w="9525">
            <a:noFill/>
            <a:miter lim="800000"/>
            <a:headEnd/>
            <a:tailEnd/>
          </a:ln>
        </p:spPr>
      </p:pic>
      <p:sp>
        <p:nvSpPr>
          <p:cNvPr id="7" name="Slide Number Placeholder 1"/>
          <p:cNvSpPr txBox="1">
            <a:spLocks/>
          </p:cNvSpPr>
          <p:nvPr/>
        </p:nvSpPr>
        <p:spPr bwMode="auto">
          <a:xfrm>
            <a:off x="6057900" y="5624514"/>
            <a:ext cx="160020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defPPr>
              <a:defRPr lang="en-US"/>
            </a:defPPr>
            <a:lvl1pPr algn="r" defTabSz="457200" rtl="0" eaLnBrk="0" fontAlgn="base" hangingPunct="0">
              <a:spcBef>
                <a:spcPct val="0"/>
              </a:spcBef>
              <a:spcAft>
                <a:spcPct val="0"/>
              </a:spcAft>
              <a:defRPr sz="1200" kern="1200">
                <a:solidFill>
                  <a:schemeClr val="tx1"/>
                </a:solidFill>
                <a:latin typeface="Arial" pitchFamily="34" charset="0"/>
                <a:ea typeface="ＭＳ Ｐゴシック" pitchFamily="34" charset="-128"/>
                <a:cs typeface="Arial" pitchFamily="34" charset="0"/>
              </a:defRPr>
            </a:lvl1pPr>
            <a:lvl2pPr marL="742950" indent="-28575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1143000" indent="-228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600200" indent="-228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2057400" indent="-228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5146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6pPr>
            <a:lvl7pPr marL="29718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7pPr>
            <a:lvl8pPr marL="34290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8pPr>
            <a:lvl9pPr marL="3886200" indent="-228600" algn="l" defTabSz="457200" rtl="0" eaLnBrk="0" fontAlgn="base" latinLnBrk="0" hangingPunct="0">
              <a:spcBef>
                <a:spcPct val="0"/>
              </a:spcBef>
              <a:spcAft>
                <a:spcPct val="0"/>
              </a:spcAft>
              <a:defRPr kern="1200">
                <a:solidFill>
                  <a:schemeClr val="tx1"/>
                </a:solidFill>
                <a:latin typeface="Arial" pitchFamily="34" charset="0"/>
                <a:ea typeface="ＭＳ Ｐゴシック" pitchFamily="34" charset="-128"/>
                <a:cs typeface="+mn-cs"/>
              </a:defRPr>
            </a:lvl9pPr>
          </a:lstStyle>
          <a:p>
            <a:pPr eaLnBrk="1" hangingPunct="1"/>
            <a:endParaRPr lang="en-US" sz="900" dirty="0">
              <a:solidFill>
                <a:srgbClr val="7F7F7F"/>
              </a:solidFill>
            </a:endParaRPr>
          </a:p>
        </p:txBody>
      </p:sp>
    </p:spTree>
    <p:extLst>
      <p:ext uri="{BB962C8B-B14F-4D97-AF65-F5344CB8AC3E}">
        <p14:creationId xmlns:p14="http://schemas.microsoft.com/office/powerpoint/2010/main" val="1462259779"/>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p:nvPr>
        </p:nvSpPr>
        <p:spPr>
          <a:xfrm>
            <a:off x="304800" y="2590800"/>
            <a:ext cx="8610600" cy="860685"/>
          </a:xfrm>
        </p:spPr>
        <p:txBody>
          <a:bodyPr/>
          <a:lstStyle/>
          <a:p>
            <a:pPr algn="ctr" eaLnBrk="1" hangingPunct="1"/>
            <a:r>
              <a:rPr lang="en-US" sz="4800" dirty="0" smtClean="0">
                <a:latin typeface="Helvetica" panose="020B0604020202020204" pitchFamily="34" charset="0"/>
                <a:cs typeface="Helvetica" panose="020B0604020202020204" pitchFamily="34" charset="0"/>
              </a:rPr>
              <a:t>Step </a:t>
            </a:r>
            <a:r>
              <a:rPr lang="en-US" sz="4800" dirty="0">
                <a:latin typeface="Helvetica" panose="020B0604020202020204" pitchFamily="34" charset="0"/>
                <a:cs typeface="Helvetica" panose="020B0604020202020204" pitchFamily="34" charset="0"/>
              </a:rPr>
              <a:t>2</a:t>
            </a:r>
            <a:r>
              <a:rPr lang="en-US" sz="4800" dirty="0" smtClean="0">
                <a:latin typeface="Helvetica" panose="020B0604020202020204" pitchFamily="34" charset="0"/>
                <a:cs typeface="Helvetica" panose="020B0604020202020204" pitchFamily="34" charset="0"/>
              </a:rPr>
              <a:t>: Capacity</a:t>
            </a:r>
          </a:p>
        </p:txBody>
      </p:sp>
      <p:sp>
        <p:nvSpPr>
          <p:cNvPr id="3" name="TextBox 2"/>
          <p:cNvSpPr txBox="1"/>
          <p:nvPr/>
        </p:nvSpPr>
        <p:spPr>
          <a:xfrm>
            <a:off x="3999444" y="4351283"/>
            <a:ext cx="184666" cy="369332"/>
          </a:xfrm>
          <a:prstGeom prst="rect">
            <a:avLst/>
          </a:prstGeom>
          <a:noFill/>
        </p:spPr>
        <p:txBody>
          <a:bodyPr wrap="none" rtlCol="0">
            <a:spAutoFit/>
          </a:bodyPr>
          <a:lstStyle/>
          <a:p>
            <a:endParaRPr lang="en-US" dirty="0"/>
          </a:p>
        </p:txBody>
      </p:sp>
    </p:spTree>
  </p:cSld>
  <p:clrMapOvr>
    <a:masterClrMapping/>
  </p:clrMapOvr>
  <p:transition advTm="4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ctrTitle"/>
          </p:nvPr>
        </p:nvSpPr>
        <p:spPr/>
        <p:txBody>
          <a:bodyPr/>
          <a:lstStyle/>
          <a:p>
            <a:pPr eaLnBrk="1" hangingPunct="1"/>
            <a:r>
              <a:rPr lang="en-US" altLang="en-US" sz="3600" b="1" dirty="0" smtClean="0">
                <a:solidFill>
                  <a:schemeClr val="bg1"/>
                </a:solidFill>
                <a:latin typeface="Arial" panose="020B0604020202020204" pitchFamily="34" charset="0"/>
                <a:cs typeface="Arial" panose="020B0604020202020204" pitchFamily="34" charset="0"/>
              </a:rPr>
              <a:t>Assessing Capacity</a:t>
            </a:r>
          </a:p>
        </p:txBody>
      </p:sp>
      <p:sp>
        <p:nvSpPr>
          <p:cNvPr id="30724" name="Plus 3"/>
          <p:cNvSpPr>
            <a:spLocks noChangeArrowheads="1"/>
          </p:cNvSpPr>
          <p:nvPr/>
        </p:nvSpPr>
        <p:spPr bwMode="auto">
          <a:xfrm>
            <a:off x="2359025" y="3240088"/>
            <a:ext cx="992188" cy="914400"/>
          </a:xfrm>
          <a:custGeom>
            <a:avLst/>
            <a:gdLst>
              <a:gd name="T0" fmla="*/ 860673 w 992188"/>
              <a:gd name="T1" fmla="*/ 457200 h 914400"/>
              <a:gd name="T2" fmla="*/ 496094 w 992188"/>
              <a:gd name="T3" fmla="*/ 793196 h 914400"/>
              <a:gd name="T4" fmla="*/ 131515 w 992188"/>
              <a:gd name="T5" fmla="*/ 457200 h 914400"/>
              <a:gd name="T6" fmla="*/ 496094 w 992188"/>
              <a:gd name="T7" fmla="*/ 121204 h 914400"/>
              <a:gd name="T8" fmla="*/ 0 60000 65536"/>
              <a:gd name="T9" fmla="*/ 0 60000 65536"/>
              <a:gd name="T10" fmla="*/ 0 60000 65536"/>
              <a:gd name="T11" fmla="*/ 0 60000 65536"/>
              <a:gd name="T12" fmla="*/ 131515 w 992188"/>
              <a:gd name="T13" fmla="*/ 349667 h 914400"/>
              <a:gd name="T14" fmla="*/ 860673 w 992188"/>
              <a:gd name="T15" fmla="*/ 564733 h 914400"/>
            </a:gdLst>
            <a:ahLst/>
            <a:cxnLst>
              <a:cxn ang="T8">
                <a:pos x="T0" y="T1"/>
              </a:cxn>
              <a:cxn ang="T9">
                <a:pos x="T2" y="T3"/>
              </a:cxn>
              <a:cxn ang="T10">
                <a:pos x="T4" y="T5"/>
              </a:cxn>
              <a:cxn ang="T11">
                <a:pos x="T6" y="T7"/>
              </a:cxn>
            </a:cxnLst>
            <a:rect l="T12" t="T13" r="T14" b="T15"/>
            <a:pathLst>
              <a:path w="992188" h="914400">
                <a:moveTo>
                  <a:pt x="131515" y="349667"/>
                </a:moveTo>
                <a:lnTo>
                  <a:pt x="388561" y="349667"/>
                </a:lnTo>
                <a:lnTo>
                  <a:pt x="388561" y="121204"/>
                </a:lnTo>
                <a:lnTo>
                  <a:pt x="603627" y="121204"/>
                </a:lnTo>
                <a:lnTo>
                  <a:pt x="603627" y="349667"/>
                </a:lnTo>
                <a:lnTo>
                  <a:pt x="860673" y="349667"/>
                </a:lnTo>
                <a:lnTo>
                  <a:pt x="860673" y="564733"/>
                </a:lnTo>
                <a:lnTo>
                  <a:pt x="603627" y="564733"/>
                </a:lnTo>
                <a:lnTo>
                  <a:pt x="603627" y="793196"/>
                </a:lnTo>
                <a:lnTo>
                  <a:pt x="388561" y="793196"/>
                </a:lnTo>
                <a:lnTo>
                  <a:pt x="388561" y="564733"/>
                </a:lnTo>
                <a:lnTo>
                  <a:pt x="131515" y="564733"/>
                </a:lnTo>
                <a:lnTo>
                  <a:pt x="131515" y="349667"/>
                </a:lnTo>
                <a:close/>
              </a:path>
            </a:pathLst>
          </a:custGeom>
          <a:solidFill>
            <a:srgbClr val="7F7F7F"/>
          </a:solidFill>
          <a:ln w="9525">
            <a:solidFill>
              <a:srgbClr val="51738E"/>
            </a:solidFill>
            <a:miter lim="800000"/>
            <a:headEnd/>
            <a:tailEnd/>
          </a:ln>
          <a:effectLst>
            <a:outerShdw blurRad="63500" dist="23000" dir="5400000" rotWithShape="0">
              <a:srgbClr val="808080">
                <a:alpha val="34998"/>
              </a:srgbClr>
            </a:outerShdw>
          </a:effectLst>
        </p:spPr>
        <p:txBody>
          <a:bodyPr anchor="ctr"/>
          <a:lstStyle/>
          <a:p>
            <a:endParaRPr lang="en-US"/>
          </a:p>
        </p:txBody>
      </p:sp>
      <p:sp>
        <p:nvSpPr>
          <p:cNvPr id="30725" name="Equal 4"/>
          <p:cNvSpPr>
            <a:spLocks noChangeArrowheads="1"/>
          </p:cNvSpPr>
          <p:nvPr/>
        </p:nvSpPr>
        <p:spPr bwMode="auto">
          <a:xfrm>
            <a:off x="5408613" y="3343275"/>
            <a:ext cx="1158875" cy="682625"/>
          </a:xfrm>
          <a:custGeom>
            <a:avLst/>
            <a:gdLst>
              <a:gd name="T0" fmla="*/ 1005266 w 1158875"/>
              <a:gd name="T1" fmla="*/ 220897 h 682625"/>
              <a:gd name="T2" fmla="*/ 1005266 w 1158875"/>
              <a:gd name="T3" fmla="*/ 461728 h 682625"/>
              <a:gd name="T4" fmla="*/ 579438 w 1158875"/>
              <a:gd name="T5" fmla="*/ 542004 h 682625"/>
              <a:gd name="T6" fmla="*/ 153609 w 1158875"/>
              <a:gd name="T7" fmla="*/ 220897 h 682625"/>
              <a:gd name="T8" fmla="*/ 153609 w 1158875"/>
              <a:gd name="T9" fmla="*/ 461728 h 682625"/>
              <a:gd name="T10" fmla="*/ 579438 w 1158875"/>
              <a:gd name="T11" fmla="*/ 140621 h 682625"/>
              <a:gd name="T12" fmla="*/ 0 60000 65536"/>
              <a:gd name="T13" fmla="*/ 0 60000 65536"/>
              <a:gd name="T14" fmla="*/ 0 60000 65536"/>
              <a:gd name="T15" fmla="*/ 0 60000 65536"/>
              <a:gd name="T16" fmla="*/ 0 60000 65536"/>
              <a:gd name="T17" fmla="*/ 0 60000 65536"/>
              <a:gd name="T18" fmla="*/ 153609 w 1158875"/>
              <a:gd name="T19" fmla="*/ 140621 h 682625"/>
              <a:gd name="T20" fmla="*/ 1005266 w 1158875"/>
              <a:gd name="T21" fmla="*/ 542004 h 682625"/>
            </a:gdLst>
            <a:ahLst/>
            <a:cxnLst>
              <a:cxn ang="T12">
                <a:pos x="T0" y="T1"/>
              </a:cxn>
              <a:cxn ang="T13">
                <a:pos x="T2" y="T3"/>
              </a:cxn>
              <a:cxn ang="T14">
                <a:pos x="T4" y="T5"/>
              </a:cxn>
              <a:cxn ang="T15">
                <a:pos x="T6" y="T7"/>
              </a:cxn>
              <a:cxn ang="T16">
                <a:pos x="T8" y="T9"/>
              </a:cxn>
              <a:cxn ang="T17">
                <a:pos x="T10" y="T11"/>
              </a:cxn>
            </a:cxnLst>
            <a:rect l="T18" t="T19" r="T20" b="T21"/>
            <a:pathLst>
              <a:path w="1158875" h="682625">
                <a:moveTo>
                  <a:pt x="153609" y="140621"/>
                </a:moveTo>
                <a:lnTo>
                  <a:pt x="1005266" y="140621"/>
                </a:lnTo>
                <a:lnTo>
                  <a:pt x="1005266" y="301174"/>
                </a:lnTo>
                <a:lnTo>
                  <a:pt x="153609" y="301174"/>
                </a:lnTo>
                <a:lnTo>
                  <a:pt x="153609" y="140621"/>
                </a:lnTo>
                <a:close/>
                <a:moveTo>
                  <a:pt x="153609" y="381451"/>
                </a:moveTo>
                <a:lnTo>
                  <a:pt x="1005266" y="381451"/>
                </a:lnTo>
                <a:lnTo>
                  <a:pt x="1005266" y="542004"/>
                </a:lnTo>
                <a:lnTo>
                  <a:pt x="153609" y="542004"/>
                </a:lnTo>
                <a:lnTo>
                  <a:pt x="153609" y="381451"/>
                </a:lnTo>
                <a:close/>
              </a:path>
            </a:pathLst>
          </a:custGeom>
          <a:solidFill>
            <a:schemeClr val="accent2">
              <a:lumMod val="50000"/>
            </a:schemeClr>
          </a:solidFill>
          <a:ln w="9525">
            <a:solidFill>
              <a:srgbClr val="800000"/>
            </a:solidFill>
            <a:miter lim="800000"/>
            <a:headEnd/>
            <a:tailEnd/>
          </a:ln>
          <a:effectLst>
            <a:outerShdw blurRad="63500" dist="23000" dir="5400000" rotWithShape="0">
              <a:srgbClr val="808080">
                <a:alpha val="34998"/>
              </a:srgbClr>
            </a:outerShdw>
          </a:effectLst>
        </p:spPr>
        <p:txBody>
          <a:bodyPr anchor="ctr"/>
          <a:lstStyle/>
          <a:p>
            <a:endParaRPr lang="en-US"/>
          </a:p>
        </p:txBody>
      </p:sp>
      <p:sp>
        <p:nvSpPr>
          <p:cNvPr id="35845" name="Rectangle 7"/>
          <p:cNvSpPr>
            <a:spLocks noChangeArrowheads="1"/>
          </p:cNvSpPr>
          <p:nvPr/>
        </p:nvSpPr>
        <p:spPr bwMode="auto">
          <a:xfrm>
            <a:off x="6567488" y="2819400"/>
            <a:ext cx="2185987" cy="1603375"/>
          </a:xfrm>
          <a:prstGeom prst="rect">
            <a:avLst/>
          </a:prstGeom>
          <a:noFill/>
          <a:ln w="57150">
            <a:solidFill>
              <a:schemeClr val="accent2">
                <a:lumMod val="50000"/>
              </a:schemeClr>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r>
              <a:rPr lang="en-US" sz="2400" b="1" dirty="0">
                <a:solidFill>
                  <a:srgbClr val="000000"/>
                </a:solidFill>
                <a:ea typeface="ＭＳ Ｐゴシック" charset="0"/>
                <a:cs typeface="Arial" panose="020B0604020202020204" pitchFamily="34" charset="0"/>
              </a:rPr>
              <a:t>CAPACITY </a:t>
            </a:r>
            <a:endParaRPr lang="en-US" sz="2400" dirty="0">
              <a:solidFill>
                <a:srgbClr val="000000"/>
              </a:solidFill>
              <a:ea typeface="ＭＳ Ｐゴシック" charset="0"/>
              <a:cs typeface="Arial" panose="020B0604020202020204" pitchFamily="34" charset="0"/>
            </a:endParaRPr>
          </a:p>
        </p:txBody>
      </p:sp>
      <p:sp>
        <p:nvSpPr>
          <p:cNvPr id="35846" name="Oval 8"/>
          <p:cNvSpPr>
            <a:spLocks noChangeArrowheads="1"/>
          </p:cNvSpPr>
          <p:nvPr/>
        </p:nvSpPr>
        <p:spPr bwMode="auto">
          <a:xfrm>
            <a:off x="177800" y="2819400"/>
            <a:ext cx="2181225" cy="1603375"/>
          </a:xfrm>
          <a:prstGeom prst="ellipse">
            <a:avLst/>
          </a:prstGeom>
          <a:noFill/>
          <a:ln w="28575">
            <a:solidFill>
              <a:srgbClr val="00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r>
              <a:rPr lang="en-US" sz="1600" b="1" dirty="0">
                <a:solidFill>
                  <a:srgbClr val="000000"/>
                </a:solidFill>
                <a:ea typeface="ＭＳ Ｐゴシック" charset="0"/>
                <a:cs typeface="Arial" panose="020B0604020202020204" pitchFamily="34" charset="0"/>
              </a:rPr>
              <a:t>RESOURCES</a:t>
            </a:r>
            <a:endParaRPr lang="en-US" sz="1600" dirty="0">
              <a:solidFill>
                <a:srgbClr val="000000"/>
              </a:solidFill>
              <a:ea typeface="ＭＳ Ｐゴシック" charset="0"/>
              <a:cs typeface="Arial" panose="020B0604020202020204" pitchFamily="34" charset="0"/>
            </a:endParaRPr>
          </a:p>
        </p:txBody>
      </p:sp>
      <p:sp>
        <p:nvSpPr>
          <p:cNvPr id="12" name="Oval 11"/>
          <p:cNvSpPr>
            <a:spLocks noChangeArrowheads="1"/>
          </p:cNvSpPr>
          <p:nvPr/>
        </p:nvSpPr>
        <p:spPr bwMode="auto">
          <a:xfrm>
            <a:off x="3351213" y="2819400"/>
            <a:ext cx="2057400" cy="1603375"/>
          </a:xfrm>
          <a:prstGeom prst="ellipse">
            <a:avLst/>
          </a:prstGeom>
          <a:noFill/>
          <a:ln w="28575">
            <a:solidFill>
              <a:srgbClr val="000000"/>
            </a:solidFill>
            <a:round/>
            <a:headEnd/>
            <a:tailEnd/>
          </a:ln>
          <a:effectLst>
            <a:outerShdw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r>
              <a:rPr lang="en-US" sz="1600" b="1" cap="all" dirty="0">
                <a:solidFill>
                  <a:srgbClr val="000000"/>
                </a:solidFill>
                <a:ea typeface="+mn-ea"/>
                <a:cs typeface="Arial" panose="020B0604020202020204" pitchFamily="34" charset="0"/>
              </a:rPr>
              <a:t>Readiness</a:t>
            </a:r>
          </a:p>
        </p:txBody>
      </p:sp>
    </p:spTree>
    <p:extLst>
      <p:ext uri="{BB962C8B-B14F-4D97-AF65-F5344CB8AC3E}">
        <p14:creationId xmlns:p14="http://schemas.microsoft.com/office/powerpoint/2010/main" val="3173949853"/>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ctrTitle"/>
          </p:nvPr>
        </p:nvSpPr>
        <p:spPr/>
        <p:txBody>
          <a:bodyPr/>
          <a:lstStyle/>
          <a:p>
            <a:r>
              <a:rPr lang="en-US" altLang="en-US" sz="3800" b="1" dirty="0" smtClean="0">
                <a:solidFill>
                  <a:schemeClr val="bg1"/>
                </a:solidFill>
                <a:latin typeface="Helvetica" panose="020B0604020202020204" pitchFamily="34" charset="0"/>
              </a:rPr>
              <a:t>Cultural Competence</a:t>
            </a:r>
          </a:p>
        </p:txBody>
      </p:sp>
      <p:sp>
        <p:nvSpPr>
          <p:cNvPr id="2" name="TextBox 1"/>
          <p:cNvSpPr txBox="1"/>
          <p:nvPr/>
        </p:nvSpPr>
        <p:spPr>
          <a:xfrm>
            <a:off x="300130" y="3737811"/>
            <a:ext cx="2213810" cy="1187115"/>
          </a:xfrm>
          <a:prstGeom prst="rect">
            <a:avLst/>
          </a:prstGeom>
          <a:noFill/>
        </p:spPr>
        <p:txBody>
          <a:bodyPr wrap="square" rtlCol="0">
            <a:spAutoFit/>
          </a:bodyPr>
          <a:lstStyle/>
          <a:p>
            <a:endParaRPr lang="en-US" dirty="0">
              <a:solidFill>
                <a:prstClr val="black"/>
              </a:solidFill>
            </a:endParaRPr>
          </a:p>
        </p:txBody>
      </p:sp>
      <p:sp>
        <p:nvSpPr>
          <p:cNvPr id="10" name="L-Shape 9"/>
          <p:cNvSpPr/>
          <p:nvPr/>
        </p:nvSpPr>
        <p:spPr>
          <a:xfrm rot="5400000">
            <a:off x="553247" y="4619645"/>
            <a:ext cx="988998" cy="1645670"/>
          </a:xfrm>
          <a:prstGeom prst="corner">
            <a:avLst>
              <a:gd name="adj1" fmla="val 16120"/>
              <a:gd name="adj2" fmla="val 16110"/>
            </a:avLst>
          </a:prstGeom>
        </p:spPr>
        <p:style>
          <a:lnRef idx="2">
            <a:schemeClr val="accent6">
              <a:shade val="80000"/>
              <a:hueOff val="0"/>
              <a:satOff val="0"/>
              <a:lumOff val="0"/>
              <a:alphaOff val="0"/>
            </a:schemeClr>
          </a:lnRef>
          <a:fillRef idx="1">
            <a:schemeClr val="accent6">
              <a:shade val="80000"/>
              <a:hueOff val="0"/>
              <a:satOff val="0"/>
              <a:lumOff val="0"/>
              <a:alphaOff val="0"/>
            </a:schemeClr>
          </a:fillRef>
          <a:effectRef idx="0">
            <a:schemeClr val="accent6">
              <a:shade val="80000"/>
              <a:hueOff val="0"/>
              <a:satOff val="0"/>
              <a:lumOff val="0"/>
              <a:alphaOff val="0"/>
            </a:schemeClr>
          </a:effectRef>
          <a:fontRef idx="minor">
            <a:schemeClr val="lt1"/>
          </a:fontRef>
        </p:style>
      </p:sp>
      <p:sp>
        <p:nvSpPr>
          <p:cNvPr id="3" name="TextBox 2"/>
          <p:cNvSpPr txBox="1"/>
          <p:nvPr/>
        </p:nvSpPr>
        <p:spPr>
          <a:xfrm>
            <a:off x="479575" y="5128698"/>
            <a:ext cx="1890138" cy="646331"/>
          </a:xfrm>
          <a:prstGeom prst="rect">
            <a:avLst/>
          </a:prstGeom>
          <a:noFill/>
        </p:spPr>
        <p:txBody>
          <a:bodyPr wrap="square" rtlCol="0">
            <a:spAutoFit/>
          </a:bodyPr>
          <a:lstStyle/>
          <a:p>
            <a:r>
              <a:rPr lang="en-US" dirty="0">
                <a:solidFill>
                  <a:prstClr val="black"/>
                </a:solidFill>
                <a:cs typeface="Arial" panose="020B0604020202020204" pitchFamily="34" charset="0"/>
              </a:rPr>
              <a:t>Cultural </a:t>
            </a:r>
            <a:r>
              <a:rPr lang="en-US" dirty="0" smtClean="0">
                <a:solidFill>
                  <a:prstClr val="black"/>
                </a:solidFill>
                <a:cs typeface="Arial" panose="020B0604020202020204" pitchFamily="34" charset="0"/>
              </a:rPr>
              <a:t>Destructiveness</a:t>
            </a:r>
            <a:endParaRPr lang="en-US" dirty="0">
              <a:solidFill>
                <a:prstClr val="black"/>
              </a:solidFill>
              <a:cs typeface="Arial" panose="020B0604020202020204" pitchFamily="34" charset="0"/>
            </a:endParaRPr>
          </a:p>
        </p:txBody>
      </p:sp>
      <p:sp>
        <p:nvSpPr>
          <p:cNvPr id="12" name="Isosceles Triangle 11"/>
          <p:cNvSpPr/>
          <p:nvPr/>
        </p:nvSpPr>
        <p:spPr>
          <a:xfrm>
            <a:off x="1546499" y="4572671"/>
            <a:ext cx="280324" cy="280324"/>
          </a:xfrm>
          <a:prstGeom prst="triangle">
            <a:avLst>
              <a:gd name="adj" fmla="val 100000"/>
            </a:avLst>
          </a:prstGeom>
        </p:spPr>
        <p:style>
          <a:lnRef idx="2">
            <a:schemeClr val="accent6">
              <a:shade val="80000"/>
              <a:hueOff val="-50388"/>
              <a:satOff val="-2187"/>
              <a:lumOff val="3612"/>
              <a:alphaOff val="0"/>
            </a:schemeClr>
          </a:lnRef>
          <a:fillRef idx="1">
            <a:schemeClr val="accent6">
              <a:shade val="80000"/>
              <a:hueOff val="-50388"/>
              <a:satOff val="-2187"/>
              <a:lumOff val="3612"/>
              <a:alphaOff val="0"/>
            </a:schemeClr>
          </a:fillRef>
          <a:effectRef idx="0">
            <a:schemeClr val="accent6">
              <a:shade val="80000"/>
              <a:hueOff val="-50388"/>
              <a:satOff val="-2187"/>
              <a:lumOff val="3612"/>
              <a:alphaOff val="0"/>
            </a:schemeClr>
          </a:effectRef>
          <a:fontRef idx="minor">
            <a:schemeClr val="lt1"/>
          </a:fontRef>
        </p:style>
      </p:sp>
      <p:sp>
        <p:nvSpPr>
          <p:cNvPr id="13" name="L-Shape 12"/>
          <p:cNvSpPr/>
          <p:nvPr/>
        </p:nvSpPr>
        <p:spPr>
          <a:xfrm rot="5400000">
            <a:off x="2262137" y="3745250"/>
            <a:ext cx="988998" cy="1645670"/>
          </a:xfrm>
          <a:prstGeom prst="corner">
            <a:avLst>
              <a:gd name="adj1" fmla="val 16120"/>
              <a:gd name="adj2" fmla="val 16110"/>
            </a:avLst>
          </a:prstGeom>
        </p:spPr>
        <p:style>
          <a:lnRef idx="2">
            <a:schemeClr val="accent6">
              <a:shade val="80000"/>
              <a:hueOff val="-100775"/>
              <a:satOff val="-4374"/>
              <a:lumOff val="7223"/>
              <a:alphaOff val="0"/>
            </a:schemeClr>
          </a:lnRef>
          <a:fillRef idx="1">
            <a:schemeClr val="accent6">
              <a:shade val="80000"/>
              <a:hueOff val="-100775"/>
              <a:satOff val="-4374"/>
              <a:lumOff val="7223"/>
              <a:alphaOff val="0"/>
            </a:schemeClr>
          </a:fillRef>
          <a:effectRef idx="0">
            <a:schemeClr val="accent6">
              <a:shade val="80000"/>
              <a:hueOff val="-100775"/>
              <a:satOff val="-4374"/>
              <a:lumOff val="7223"/>
              <a:alphaOff val="0"/>
            </a:schemeClr>
          </a:effectRef>
          <a:fontRef idx="minor">
            <a:schemeClr val="lt1"/>
          </a:fontRef>
        </p:style>
      </p:sp>
      <p:sp>
        <p:nvSpPr>
          <p:cNvPr id="4" name="TextBox 3"/>
          <p:cNvSpPr txBox="1"/>
          <p:nvPr/>
        </p:nvSpPr>
        <p:spPr>
          <a:xfrm>
            <a:off x="2208025" y="4261390"/>
            <a:ext cx="1443789" cy="646331"/>
          </a:xfrm>
          <a:prstGeom prst="rect">
            <a:avLst/>
          </a:prstGeom>
          <a:noFill/>
        </p:spPr>
        <p:txBody>
          <a:bodyPr wrap="square" rtlCol="0">
            <a:spAutoFit/>
          </a:bodyPr>
          <a:lstStyle/>
          <a:p>
            <a:r>
              <a:rPr lang="en-US" dirty="0">
                <a:solidFill>
                  <a:prstClr val="black"/>
                </a:solidFill>
                <a:cs typeface="Arial" panose="020B0604020202020204" pitchFamily="34" charset="0"/>
              </a:rPr>
              <a:t>Cultural Incapacity</a:t>
            </a:r>
          </a:p>
        </p:txBody>
      </p:sp>
      <p:sp>
        <p:nvSpPr>
          <p:cNvPr id="15" name="Isosceles Triangle 14"/>
          <p:cNvSpPr/>
          <p:nvPr/>
        </p:nvSpPr>
        <p:spPr>
          <a:xfrm>
            <a:off x="3219922" y="3687891"/>
            <a:ext cx="280324" cy="280324"/>
          </a:xfrm>
          <a:prstGeom prst="triangle">
            <a:avLst>
              <a:gd name="adj" fmla="val 100000"/>
            </a:avLst>
          </a:prstGeom>
        </p:spPr>
        <p:style>
          <a:lnRef idx="2">
            <a:schemeClr val="accent6">
              <a:shade val="80000"/>
              <a:hueOff val="-151163"/>
              <a:satOff val="-6561"/>
              <a:lumOff val="10835"/>
              <a:alphaOff val="0"/>
            </a:schemeClr>
          </a:lnRef>
          <a:fillRef idx="1">
            <a:schemeClr val="accent6">
              <a:shade val="80000"/>
              <a:hueOff val="-151163"/>
              <a:satOff val="-6561"/>
              <a:lumOff val="10835"/>
              <a:alphaOff val="0"/>
            </a:schemeClr>
          </a:fillRef>
          <a:effectRef idx="0">
            <a:schemeClr val="accent6">
              <a:shade val="80000"/>
              <a:hueOff val="-151163"/>
              <a:satOff val="-6561"/>
              <a:lumOff val="10835"/>
              <a:alphaOff val="0"/>
            </a:schemeClr>
          </a:effectRef>
          <a:fontRef idx="minor">
            <a:schemeClr val="lt1"/>
          </a:fontRef>
        </p:style>
      </p:sp>
      <p:sp>
        <p:nvSpPr>
          <p:cNvPr id="16" name="L-Shape 15"/>
          <p:cNvSpPr/>
          <p:nvPr/>
        </p:nvSpPr>
        <p:spPr>
          <a:xfrm rot="5400000">
            <a:off x="3971027" y="2876835"/>
            <a:ext cx="988998" cy="1645670"/>
          </a:xfrm>
          <a:prstGeom prst="corner">
            <a:avLst>
              <a:gd name="adj1" fmla="val 16120"/>
              <a:gd name="adj2" fmla="val 16110"/>
            </a:avLst>
          </a:prstGeom>
        </p:spPr>
        <p:style>
          <a:lnRef idx="2">
            <a:schemeClr val="accent6">
              <a:shade val="80000"/>
              <a:hueOff val="-201551"/>
              <a:satOff val="-8748"/>
              <a:lumOff val="14447"/>
              <a:alphaOff val="0"/>
            </a:schemeClr>
          </a:lnRef>
          <a:fillRef idx="1">
            <a:schemeClr val="accent6">
              <a:shade val="80000"/>
              <a:hueOff val="-201551"/>
              <a:satOff val="-8748"/>
              <a:lumOff val="14447"/>
              <a:alphaOff val="0"/>
            </a:schemeClr>
          </a:fillRef>
          <a:effectRef idx="0">
            <a:schemeClr val="accent6">
              <a:shade val="80000"/>
              <a:hueOff val="-201551"/>
              <a:satOff val="-8748"/>
              <a:lumOff val="14447"/>
              <a:alphaOff val="0"/>
            </a:schemeClr>
          </a:effectRef>
          <a:fontRef idx="minor">
            <a:schemeClr val="lt1"/>
          </a:fontRef>
        </p:style>
      </p:sp>
      <p:sp>
        <p:nvSpPr>
          <p:cNvPr id="6" name="TextBox 5"/>
          <p:cNvSpPr txBox="1"/>
          <p:nvPr/>
        </p:nvSpPr>
        <p:spPr>
          <a:xfrm>
            <a:off x="3906992" y="3384412"/>
            <a:ext cx="1238924" cy="646331"/>
          </a:xfrm>
          <a:prstGeom prst="rect">
            <a:avLst/>
          </a:prstGeom>
          <a:noFill/>
        </p:spPr>
        <p:txBody>
          <a:bodyPr wrap="square" rtlCol="0">
            <a:spAutoFit/>
          </a:bodyPr>
          <a:lstStyle/>
          <a:p>
            <a:r>
              <a:rPr lang="en-US" dirty="0">
                <a:solidFill>
                  <a:prstClr val="black"/>
                </a:solidFill>
                <a:cs typeface="Arial" panose="020B0604020202020204" pitchFamily="34" charset="0"/>
              </a:rPr>
              <a:t>Cultural Blindness</a:t>
            </a:r>
            <a:endParaRPr lang="en-US" dirty="0">
              <a:solidFill>
                <a:prstClr val="black"/>
              </a:solidFill>
            </a:endParaRPr>
          </a:p>
        </p:txBody>
      </p:sp>
      <p:sp>
        <p:nvSpPr>
          <p:cNvPr id="18" name="Isosceles Triangle 17"/>
          <p:cNvSpPr/>
          <p:nvPr/>
        </p:nvSpPr>
        <p:spPr>
          <a:xfrm>
            <a:off x="4922879" y="2792931"/>
            <a:ext cx="280324" cy="280324"/>
          </a:xfrm>
          <a:prstGeom prst="triangle">
            <a:avLst>
              <a:gd name="adj" fmla="val 100000"/>
            </a:avLst>
          </a:prstGeom>
        </p:spPr>
        <p:style>
          <a:lnRef idx="2">
            <a:schemeClr val="accent6">
              <a:shade val="80000"/>
              <a:hueOff val="-251938"/>
              <a:satOff val="-10935"/>
              <a:lumOff val="18058"/>
              <a:alphaOff val="0"/>
            </a:schemeClr>
          </a:lnRef>
          <a:fillRef idx="1">
            <a:schemeClr val="accent6">
              <a:shade val="80000"/>
              <a:hueOff val="-251938"/>
              <a:satOff val="-10935"/>
              <a:lumOff val="18058"/>
              <a:alphaOff val="0"/>
            </a:schemeClr>
          </a:fillRef>
          <a:effectRef idx="0">
            <a:schemeClr val="accent6">
              <a:shade val="80000"/>
              <a:hueOff val="-251938"/>
              <a:satOff val="-10935"/>
              <a:lumOff val="18058"/>
              <a:alphaOff val="0"/>
            </a:schemeClr>
          </a:effectRef>
          <a:fontRef idx="minor">
            <a:schemeClr val="lt1"/>
          </a:fontRef>
        </p:style>
      </p:sp>
      <p:sp>
        <p:nvSpPr>
          <p:cNvPr id="19" name="L-Shape 18"/>
          <p:cNvSpPr/>
          <p:nvPr/>
        </p:nvSpPr>
        <p:spPr>
          <a:xfrm rot="5400000">
            <a:off x="5683923" y="1991161"/>
            <a:ext cx="988998" cy="1645670"/>
          </a:xfrm>
          <a:prstGeom prst="corner">
            <a:avLst>
              <a:gd name="adj1" fmla="val 16120"/>
              <a:gd name="adj2" fmla="val 16110"/>
            </a:avLst>
          </a:prstGeom>
        </p:spPr>
        <p:style>
          <a:lnRef idx="2">
            <a:schemeClr val="accent6">
              <a:shade val="80000"/>
              <a:hueOff val="-302326"/>
              <a:satOff val="-13122"/>
              <a:lumOff val="21670"/>
              <a:alphaOff val="0"/>
            </a:schemeClr>
          </a:lnRef>
          <a:fillRef idx="1">
            <a:schemeClr val="accent6">
              <a:shade val="80000"/>
              <a:hueOff val="-302326"/>
              <a:satOff val="-13122"/>
              <a:lumOff val="21670"/>
              <a:alphaOff val="0"/>
            </a:schemeClr>
          </a:fillRef>
          <a:effectRef idx="0">
            <a:schemeClr val="accent6">
              <a:shade val="80000"/>
              <a:hueOff val="-302326"/>
              <a:satOff val="-13122"/>
              <a:lumOff val="21670"/>
              <a:alphaOff val="0"/>
            </a:schemeClr>
          </a:effectRef>
          <a:fontRef idx="minor">
            <a:schemeClr val="lt1"/>
          </a:fontRef>
        </p:style>
      </p:sp>
      <p:sp>
        <p:nvSpPr>
          <p:cNvPr id="11" name="TextBox 10"/>
          <p:cNvSpPr txBox="1"/>
          <p:nvPr/>
        </p:nvSpPr>
        <p:spPr>
          <a:xfrm>
            <a:off x="5546365" y="2500277"/>
            <a:ext cx="1607276" cy="646331"/>
          </a:xfrm>
          <a:prstGeom prst="rect">
            <a:avLst/>
          </a:prstGeom>
          <a:noFill/>
        </p:spPr>
        <p:txBody>
          <a:bodyPr wrap="square" rtlCol="0">
            <a:spAutoFit/>
          </a:bodyPr>
          <a:lstStyle/>
          <a:p>
            <a:r>
              <a:rPr lang="en-US" dirty="0">
                <a:solidFill>
                  <a:prstClr val="black"/>
                </a:solidFill>
                <a:cs typeface="Arial" panose="020B0604020202020204" pitchFamily="34" charset="0"/>
              </a:rPr>
              <a:t>Cultural Pre-Competence</a:t>
            </a:r>
          </a:p>
        </p:txBody>
      </p:sp>
      <p:sp>
        <p:nvSpPr>
          <p:cNvPr id="21" name="Isosceles Triangle 20"/>
          <p:cNvSpPr/>
          <p:nvPr/>
        </p:nvSpPr>
        <p:spPr>
          <a:xfrm>
            <a:off x="6621779" y="1927665"/>
            <a:ext cx="280324" cy="280324"/>
          </a:xfrm>
          <a:prstGeom prst="triangle">
            <a:avLst>
              <a:gd name="adj" fmla="val 100000"/>
            </a:avLst>
          </a:prstGeom>
        </p:spPr>
        <p:style>
          <a:lnRef idx="2">
            <a:schemeClr val="accent6">
              <a:shade val="80000"/>
              <a:hueOff val="-352713"/>
              <a:satOff val="-15309"/>
              <a:lumOff val="25281"/>
              <a:alphaOff val="0"/>
            </a:schemeClr>
          </a:lnRef>
          <a:fillRef idx="1">
            <a:schemeClr val="accent6">
              <a:shade val="80000"/>
              <a:hueOff val="-352713"/>
              <a:satOff val="-15309"/>
              <a:lumOff val="25281"/>
              <a:alphaOff val="0"/>
            </a:schemeClr>
          </a:fillRef>
          <a:effectRef idx="0">
            <a:schemeClr val="accent6">
              <a:shade val="80000"/>
              <a:hueOff val="-352713"/>
              <a:satOff val="-15309"/>
              <a:lumOff val="25281"/>
              <a:alphaOff val="0"/>
            </a:schemeClr>
          </a:effectRef>
          <a:fontRef idx="minor">
            <a:schemeClr val="lt1"/>
          </a:fontRef>
        </p:style>
      </p:sp>
      <p:sp>
        <p:nvSpPr>
          <p:cNvPr id="22" name="L-Shape 21"/>
          <p:cNvSpPr/>
          <p:nvPr/>
        </p:nvSpPr>
        <p:spPr>
          <a:xfrm rot="5400000">
            <a:off x="7403746" y="1136889"/>
            <a:ext cx="988998" cy="1645670"/>
          </a:xfrm>
          <a:prstGeom prst="corner">
            <a:avLst>
              <a:gd name="adj1" fmla="val 16120"/>
              <a:gd name="adj2" fmla="val 16110"/>
            </a:avLst>
          </a:prstGeom>
        </p:spPr>
        <p:style>
          <a:lnRef idx="2">
            <a:schemeClr val="accent6">
              <a:shade val="80000"/>
              <a:hueOff val="-403101"/>
              <a:satOff val="-17496"/>
              <a:lumOff val="28893"/>
              <a:alphaOff val="0"/>
            </a:schemeClr>
          </a:lnRef>
          <a:fillRef idx="1">
            <a:schemeClr val="accent6">
              <a:shade val="80000"/>
              <a:hueOff val="-403101"/>
              <a:satOff val="-17496"/>
              <a:lumOff val="28893"/>
              <a:alphaOff val="0"/>
            </a:schemeClr>
          </a:fillRef>
          <a:effectRef idx="0">
            <a:schemeClr val="accent6">
              <a:shade val="80000"/>
              <a:hueOff val="-403101"/>
              <a:satOff val="-17496"/>
              <a:lumOff val="28893"/>
              <a:alphaOff val="0"/>
            </a:schemeClr>
          </a:effectRef>
          <a:fontRef idx="minor">
            <a:schemeClr val="lt1"/>
          </a:fontRef>
        </p:style>
      </p:sp>
      <p:sp>
        <p:nvSpPr>
          <p:cNvPr id="14" name="TextBox 13"/>
          <p:cNvSpPr txBox="1"/>
          <p:nvPr/>
        </p:nvSpPr>
        <p:spPr>
          <a:xfrm>
            <a:off x="7301001" y="1637817"/>
            <a:ext cx="1501159" cy="646331"/>
          </a:xfrm>
          <a:prstGeom prst="rect">
            <a:avLst/>
          </a:prstGeom>
          <a:noFill/>
        </p:spPr>
        <p:txBody>
          <a:bodyPr wrap="square" rtlCol="0">
            <a:spAutoFit/>
          </a:bodyPr>
          <a:lstStyle/>
          <a:p>
            <a:r>
              <a:rPr lang="en-US" dirty="0">
                <a:solidFill>
                  <a:prstClr val="black"/>
                </a:solidFill>
                <a:cs typeface="Arial" panose="020B0604020202020204" pitchFamily="34" charset="0"/>
              </a:rPr>
              <a:t>Cultural </a:t>
            </a:r>
            <a:r>
              <a:rPr lang="en-US" dirty="0" smtClean="0">
                <a:solidFill>
                  <a:prstClr val="black"/>
                </a:solidFill>
                <a:cs typeface="Arial" panose="020B0604020202020204" pitchFamily="34" charset="0"/>
              </a:rPr>
              <a:t>Competence</a:t>
            </a:r>
            <a:endParaRPr lang="en-US" dirty="0">
              <a:solidFill>
                <a:prstClr val="black"/>
              </a:solidFill>
            </a:endParaRPr>
          </a:p>
        </p:txBody>
      </p:sp>
    </p:spTree>
    <p:extLst>
      <p:ext uri="{BB962C8B-B14F-4D97-AF65-F5344CB8AC3E}">
        <p14:creationId xmlns:p14="http://schemas.microsoft.com/office/powerpoint/2010/main" val="3480274284"/>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11"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p:nvPr>
        </p:nvSpPr>
        <p:spPr>
          <a:xfrm>
            <a:off x="381000" y="2514600"/>
            <a:ext cx="8610600" cy="860685"/>
          </a:xfrm>
        </p:spPr>
        <p:txBody>
          <a:bodyPr/>
          <a:lstStyle/>
          <a:p>
            <a:pPr algn="ctr" eaLnBrk="1" hangingPunct="1"/>
            <a:r>
              <a:rPr lang="en-US" sz="4800" dirty="0" smtClean="0">
                <a:latin typeface="Helvetica" panose="020B0604020202020204" pitchFamily="34" charset="0"/>
                <a:cs typeface="Helvetica" panose="020B0604020202020204" pitchFamily="34" charset="0"/>
              </a:rPr>
              <a:t>Step 3: Planning</a:t>
            </a:r>
          </a:p>
        </p:txBody>
      </p:sp>
      <p:sp>
        <p:nvSpPr>
          <p:cNvPr id="3" name="TextBox 2"/>
          <p:cNvSpPr txBox="1"/>
          <p:nvPr/>
        </p:nvSpPr>
        <p:spPr>
          <a:xfrm>
            <a:off x="3999444" y="4351283"/>
            <a:ext cx="184666" cy="369332"/>
          </a:xfrm>
          <a:prstGeom prst="rect">
            <a:avLst/>
          </a:prstGeom>
          <a:noFill/>
        </p:spPr>
        <p:txBody>
          <a:bodyPr wrap="none" rtlCol="0">
            <a:spAutoFit/>
          </a:bodyPr>
          <a:lstStyle/>
          <a:p>
            <a:endParaRPr lang="en-US" dirty="0"/>
          </a:p>
        </p:txBody>
      </p:sp>
    </p:spTree>
  </p:cSld>
  <p:clrMapOvr>
    <a:masterClrMapping/>
  </p:clrMapOvr>
  <p:transition advTm="4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204788" y="1600200"/>
            <a:ext cx="8580437" cy="3551238"/>
          </a:xfrm>
          <a:prstGeom prst="ellipse">
            <a:avLst/>
          </a:prstGeom>
          <a:noFill/>
          <a:ln w="25400" cap="flat" cmpd="sng" algn="ctr">
            <a:solidFill>
              <a:schemeClr val="tx1"/>
            </a:solidFill>
            <a:prstDash val="dash"/>
            <a:round/>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sp>
        <p:nvSpPr>
          <p:cNvPr id="61442" name="Line 2"/>
          <p:cNvSpPr>
            <a:spLocks noChangeShapeType="1"/>
          </p:cNvSpPr>
          <p:nvPr/>
        </p:nvSpPr>
        <p:spPr bwMode="auto">
          <a:xfrm>
            <a:off x="3227388" y="4135438"/>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43" name="Line 3"/>
          <p:cNvSpPr>
            <a:spLocks noChangeShapeType="1"/>
          </p:cNvSpPr>
          <p:nvPr/>
        </p:nvSpPr>
        <p:spPr bwMode="auto">
          <a:xfrm>
            <a:off x="3227388" y="4135438"/>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44" name="Rectangle 4"/>
          <p:cNvSpPr>
            <a:spLocks noChangeArrowheads="1"/>
          </p:cNvSpPr>
          <p:nvPr/>
        </p:nvSpPr>
        <p:spPr bwMode="auto">
          <a:xfrm>
            <a:off x="0" y="192881"/>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800" b="1" dirty="0">
                <a:solidFill>
                  <a:schemeClr val="bg1"/>
                </a:solidFill>
                <a:latin typeface="Helvetica" panose="020B0604020202020204" pitchFamily="34" charset="0"/>
              </a:rPr>
              <a:t>Our Road Map – Logic Model </a:t>
            </a:r>
          </a:p>
        </p:txBody>
      </p:sp>
      <p:sp>
        <p:nvSpPr>
          <p:cNvPr id="61445" name="TextBox 23"/>
          <p:cNvSpPr txBox="1">
            <a:spLocks noChangeArrowheads="1"/>
          </p:cNvSpPr>
          <p:nvPr/>
        </p:nvSpPr>
        <p:spPr bwMode="auto">
          <a:xfrm>
            <a:off x="2932113" y="1762125"/>
            <a:ext cx="3819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b="1" dirty="0">
                <a:solidFill>
                  <a:srgbClr val="800000"/>
                </a:solidFill>
              </a:rPr>
              <a:t>Resources and Readiness</a:t>
            </a:r>
          </a:p>
          <a:p>
            <a:pPr eaLnBrk="1" hangingPunct="1"/>
            <a:endParaRPr lang="en-US" altLang="en-US" b="1" dirty="0">
              <a:latin typeface="Garamond" panose="02020404030301010803" pitchFamily="18" charset="0"/>
            </a:endParaRPr>
          </a:p>
        </p:txBody>
      </p:sp>
      <p:sp>
        <p:nvSpPr>
          <p:cNvPr id="61446" name="Line 2"/>
          <p:cNvSpPr>
            <a:spLocks noChangeShapeType="1"/>
          </p:cNvSpPr>
          <p:nvPr/>
        </p:nvSpPr>
        <p:spPr bwMode="auto">
          <a:xfrm>
            <a:off x="3032125" y="4446588"/>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447" name="Line 3"/>
          <p:cNvSpPr>
            <a:spLocks noChangeShapeType="1"/>
          </p:cNvSpPr>
          <p:nvPr/>
        </p:nvSpPr>
        <p:spPr bwMode="auto">
          <a:xfrm>
            <a:off x="3032125" y="4446588"/>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Rectangle 17"/>
          <p:cNvSpPr>
            <a:spLocks noChangeArrowheads="1"/>
          </p:cNvSpPr>
          <p:nvPr/>
        </p:nvSpPr>
        <p:spPr bwMode="auto">
          <a:xfrm>
            <a:off x="3367088" y="2609850"/>
            <a:ext cx="2155825" cy="1639888"/>
          </a:xfrm>
          <a:prstGeom prst="rect">
            <a:avLst/>
          </a:prstGeom>
          <a:solidFill>
            <a:srgbClr val="FCD5B5"/>
          </a:solidFill>
          <a:ln w="9525">
            <a:solidFill>
              <a:srgbClr val="000000"/>
            </a:solidFill>
            <a:miter lim="800000"/>
            <a:headEnd/>
            <a:tailEnd/>
          </a:ln>
          <a:effectLst>
            <a:outerShdw blurRad="40000" dist="23000" dir="5400000" rotWithShape="0">
              <a:srgbClr val="808080">
                <a:alpha val="34998"/>
              </a:srgbClr>
            </a:outerShdw>
          </a:effectLst>
        </p:spPr>
        <p:txBody>
          <a:bodyPr anchor="ctr"/>
          <a:lstStyle/>
          <a:p>
            <a:pPr algn="ctr">
              <a:defRPr/>
            </a:pPr>
            <a:r>
              <a:rPr lang="en-US" sz="2400" b="1" dirty="0">
                <a:solidFill>
                  <a:srgbClr val="000000"/>
                </a:solidFill>
                <a:latin typeface="Arial"/>
                <a:ea typeface="ＭＳ Ｐゴシック" charset="-128"/>
                <a:cs typeface="Arial"/>
              </a:rPr>
              <a:t>Risk and Protective Factors</a:t>
            </a:r>
          </a:p>
        </p:txBody>
      </p:sp>
      <p:sp>
        <p:nvSpPr>
          <p:cNvPr id="20" name="Rectangle 19"/>
          <p:cNvSpPr>
            <a:spLocks noChangeArrowheads="1"/>
          </p:cNvSpPr>
          <p:nvPr/>
        </p:nvSpPr>
        <p:spPr bwMode="auto">
          <a:xfrm>
            <a:off x="6080125" y="2533650"/>
            <a:ext cx="2174875" cy="1663700"/>
          </a:xfrm>
          <a:prstGeom prst="rect">
            <a:avLst/>
          </a:prstGeom>
          <a:solidFill>
            <a:srgbClr val="8EA27E"/>
          </a:solidFill>
          <a:ln w="9525">
            <a:solidFill>
              <a:srgbClr val="000000"/>
            </a:solidFill>
            <a:miter lim="800000"/>
            <a:headEnd/>
            <a:tailEnd/>
          </a:ln>
          <a:effectLst>
            <a:outerShdw blurRad="40000" dist="23000" dir="5400000" rotWithShape="0">
              <a:srgbClr val="808080">
                <a:alpha val="34998"/>
              </a:srgbClr>
            </a:outerShdw>
          </a:effectLst>
        </p:spPr>
        <p:txBody>
          <a:bodyPr anchor="ctr"/>
          <a:lstStyle/>
          <a:p>
            <a:pPr algn="ctr">
              <a:defRPr/>
            </a:pPr>
            <a:r>
              <a:rPr lang="en-US" sz="2400" b="1" dirty="0">
                <a:solidFill>
                  <a:srgbClr val="000000"/>
                </a:solidFill>
                <a:latin typeface="Arial"/>
                <a:ea typeface="ＭＳ Ｐゴシック" charset="-128"/>
                <a:cs typeface="Arial"/>
              </a:rPr>
              <a:t>Interventions</a:t>
            </a:r>
          </a:p>
        </p:txBody>
      </p:sp>
      <p:sp>
        <p:nvSpPr>
          <p:cNvPr id="21" name="Rectangle 20"/>
          <p:cNvSpPr>
            <a:spLocks noChangeArrowheads="1"/>
          </p:cNvSpPr>
          <p:nvPr/>
        </p:nvSpPr>
        <p:spPr bwMode="auto">
          <a:xfrm>
            <a:off x="661988" y="2559050"/>
            <a:ext cx="2174875" cy="1639888"/>
          </a:xfrm>
          <a:prstGeom prst="rect">
            <a:avLst/>
          </a:prstGeom>
          <a:solidFill>
            <a:srgbClr val="8BACC6"/>
          </a:solidFill>
          <a:ln w="9525">
            <a:solidFill>
              <a:srgbClr val="254061"/>
            </a:solidFill>
            <a:miter lim="800000"/>
            <a:headEnd/>
            <a:tailEnd/>
          </a:ln>
          <a:effectLst>
            <a:outerShdw blurRad="40000" dist="23000" dir="5400000" rotWithShape="0">
              <a:srgbClr val="808080">
                <a:alpha val="34998"/>
              </a:srgbClr>
            </a:outerShdw>
          </a:effectLst>
        </p:spPr>
        <p:txBody>
          <a:bodyPr anchor="ctr"/>
          <a:lstStyle/>
          <a:p>
            <a:pPr algn="ctr">
              <a:defRPr/>
            </a:pPr>
            <a:r>
              <a:rPr lang="en-US" sz="2400" b="1" dirty="0">
                <a:solidFill>
                  <a:srgbClr val="000000"/>
                </a:solidFill>
                <a:latin typeface="Arial"/>
                <a:ea typeface="ＭＳ Ｐゴシック" charset="-128"/>
                <a:cs typeface="Arial"/>
              </a:rPr>
              <a:t>Problems and Related Behaviors  </a:t>
            </a:r>
          </a:p>
        </p:txBody>
      </p:sp>
      <p:sp>
        <p:nvSpPr>
          <p:cNvPr id="61451" name="AutoShape 6"/>
          <p:cNvSpPr>
            <a:spLocks noChangeArrowheads="1"/>
          </p:cNvSpPr>
          <p:nvPr/>
        </p:nvSpPr>
        <p:spPr bwMode="auto">
          <a:xfrm>
            <a:off x="5535613" y="3227388"/>
            <a:ext cx="539750" cy="381000"/>
          </a:xfrm>
          <a:prstGeom prst="leftRightArrow">
            <a:avLst>
              <a:gd name="adj1" fmla="val 50000"/>
              <a:gd name="adj2" fmla="val 28910"/>
            </a:avLst>
          </a:prstGeom>
          <a:solidFill>
            <a:srgbClr val="000000"/>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Calibri" panose="020F0502020204030204" pitchFamily="34" charset="0"/>
            </a:endParaRPr>
          </a:p>
        </p:txBody>
      </p:sp>
      <p:sp>
        <p:nvSpPr>
          <p:cNvPr id="61452" name="AutoShape 6"/>
          <p:cNvSpPr>
            <a:spLocks noChangeArrowheads="1"/>
          </p:cNvSpPr>
          <p:nvPr/>
        </p:nvSpPr>
        <p:spPr bwMode="auto">
          <a:xfrm>
            <a:off x="2836863" y="3240088"/>
            <a:ext cx="538162" cy="381000"/>
          </a:xfrm>
          <a:prstGeom prst="leftRightArrow">
            <a:avLst>
              <a:gd name="adj1" fmla="val 50000"/>
              <a:gd name="adj2" fmla="val 28871"/>
            </a:avLst>
          </a:prstGeom>
          <a:solidFill>
            <a:srgbClr val="000000"/>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Calibri" panose="020F0502020204030204" pitchFamily="34" charset="0"/>
            </a:endParaRPr>
          </a:p>
        </p:txBody>
      </p:sp>
      <p:sp>
        <p:nvSpPr>
          <p:cNvPr id="16" name="Up Arrow 15"/>
          <p:cNvSpPr>
            <a:spLocks noChangeArrowheads="1"/>
          </p:cNvSpPr>
          <p:nvPr/>
        </p:nvSpPr>
        <p:spPr bwMode="auto">
          <a:xfrm>
            <a:off x="3910013" y="4446588"/>
            <a:ext cx="1066800" cy="1376362"/>
          </a:xfrm>
          <a:prstGeom prst="upArrow">
            <a:avLst>
              <a:gd name="adj1" fmla="val 50000"/>
              <a:gd name="adj2" fmla="val 50048"/>
            </a:avLst>
          </a:prstGeom>
          <a:solidFill>
            <a:schemeClr val="tx1"/>
          </a:solidFill>
          <a:ln w="9525">
            <a:solidFill>
              <a:schemeClr val="tx1"/>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dirty="0">
              <a:latin typeface="+mn-lt"/>
              <a:ea typeface="+mn-ea"/>
            </a:endParaRPr>
          </a:p>
        </p:txBody>
      </p:sp>
    </p:spTree>
    <p:extLst>
      <p:ext uri="{BB962C8B-B14F-4D97-AF65-F5344CB8AC3E}">
        <p14:creationId xmlns:p14="http://schemas.microsoft.com/office/powerpoint/2010/main" val="2942442969"/>
      </p:ext>
    </p:extLst>
  </p:cSld>
  <p:clrMapOvr>
    <a:masterClrMapping/>
  </p:clrMapOvr>
  <p:transition advTm="4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ctrTitle"/>
          </p:nvPr>
        </p:nvSpPr>
        <p:spPr/>
        <p:txBody>
          <a:bodyPr/>
          <a:lstStyle/>
          <a:p>
            <a:pPr eaLnBrk="1" hangingPunct="1"/>
            <a:r>
              <a:rPr lang="en-US" altLang="en-US" sz="3800" b="1" dirty="0" smtClean="0">
                <a:solidFill>
                  <a:schemeClr val="bg1"/>
                </a:solidFill>
                <a:latin typeface="Helvetica" panose="020B0604020202020204" pitchFamily="34" charset="0"/>
              </a:rPr>
              <a:t>Prioritizing Risk and Protective Factors</a:t>
            </a:r>
          </a:p>
        </p:txBody>
      </p:sp>
      <p:graphicFrame>
        <p:nvGraphicFramePr>
          <p:cNvPr id="9" name="Diagram 8"/>
          <p:cNvGraphicFramePr/>
          <p:nvPr>
            <p:extLst/>
          </p:nvPr>
        </p:nvGraphicFramePr>
        <p:xfrm>
          <a:off x="1542038" y="1856399"/>
          <a:ext cx="6344661" cy="3587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6810730"/>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4"/>
          <p:cNvSpPr>
            <a:spLocks noChangeArrowheads="1"/>
          </p:cNvSpPr>
          <p:nvPr/>
        </p:nvSpPr>
        <p:spPr bwMode="auto">
          <a:xfrm>
            <a:off x="298450" y="190765"/>
            <a:ext cx="83931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600" b="1" dirty="0">
                <a:solidFill>
                  <a:schemeClr val="bg1"/>
                </a:solidFill>
                <a:latin typeface="Helvetica" panose="020B0604020202020204" pitchFamily="34" charset="0"/>
              </a:rPr>
              <a:t>Our Road Map – Logic Model</a:t>
            </a:r>
          </a:p>
        </p:txBody>
      </p:sp>
      <p:sp>
        <p:nvSpPr>
          <p:cNvPr id="16" name="Oval 15"/>
          <p:cNvSpPr/>
          <p:nvPr/>
        </p:nvSpPr>
        <p:spPr>
          <a:xfrm>
            <a:off x="204788" y="1600200"/>
            <a:ext cx="8580437" cy="3551238"/>
          </a:xfrm>
          <a:prstGeom prst="ellipse">
            <a:avLst/>
          </a:prstGeom>
          <a:noFill/>
          <a:ln w="25400" cap="flat" cmpd="sng" algn="ctr">
            <a:solidFill>
              <a:schemeClr val="tx1"/>
            </a:solidFill>
            <a:prstDash val="dash"/>
            <a:round/>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dirty="0"/>
          </a:p>
        </p:txBody>
      </p:sp>
      <p:sp>
        <p:nvSpPr>
          <p:cNvPr id="73732" name="Line 2"/>
          <p:cNvSpPr>
            <a:spLocks noChangeShapeType="1"/>
          </p:cNvSpPr>
          <p:nvPr/>
        </p:nvSpPr>
        <p:spPr bwMode="auto">
          <a:xfrm>
            <a:off x="3227388" y="4135438"/>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33" name="Line 3"/>
          <p:cNvSpPr>
            <a:spLocks noChangeShapeType="1"/>
          </p:cNvSpPr>
          <p:nvPr/>
        </p:nvSpPr>
        <p:spPr bwMode="auto">
          <a:xfrm>
            <a:off x="3227388" y="4135438"/>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34" name="TextBox 23"/>
          <p:cNvSpPr txBox="1">
            <a:spLocks noChangeArrowheads="1"/>
          </p:cNvSpPr>
          <p:nvPr/>
        </p:nvSpPr>
        <p:spPr bwMode="auto">
          <a:xfrm>
            <a:off x="2932113" y="1762125"/>
            <a:ext cx="3819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b="1">
                <a:solidFill>
                  <a:srgbClr val="800000"/>
                </a:solidFill>
              </a:rPr>
              <a:t>Resources and Readiness</a:t>
            </a:r>
          </a:p>
          <a:p>
            <a:pPr eaLnBrk="1" hangingPunct="1"/>
            <a:endParaRPr lang="en-US" altLang="en-US" b="1">
              <a:latin typeface="Garamond" panose="02020404030301010803" pitchFamily="18" charset="0"/>
            </a:endParaRPr>
          </a:p>
        </p:txBody>
      </p:sp>
      <p:sp>
        <p:nvSpPr>
          <p:cNvPr id="73735" name="Line 2"/>
          <p:cNvSpPr>
            <a:spLocks noChangeShapeType="1"/>
          </p:cNvSpPr>
          <p:nvPr/>
        </p:nvSpPr>
        <p:spPr bwMode="auto">
          <a:xfrm>
            <a:off x="3032125" y="4446588"/>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736" name="Line 3"/>
          <p:cNvSpPr>
            <a:spLocks noChangeShapeType="1"/>
          </p:cNvSpPr>
          <p:nvPr/>
        </p:nvSpPr>
        <p:spPr bwMode="auto">
          <a:xfrm>
            <a:off x="3032125" y="4446588"/>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 name="Rectangle 21"/>
          <p:cNvSpPr>
            <a:spLocks noChangeArrowheads="1"/>
          </p:cNvSpPr>
          <p:nvPr/>
        </p:nvSpPr>
        <p:spPr bwMode="auto">
          <a:xfrm>
            <a:off x="3367088" y="2609850"/>
            <a:ext cx="2155825" cy="1639888"/>
          </a:xfrm>
          <a:prstGeom prst="rect">
            <a:avLst/>
          </a:prstGeom>
          <a:solidFill>
            <a:srgbClr val="FCD5B5"/>
          </a:solidFill>
          <a:ln w="9525">
            <a:solidFill>
              <a:srgbClr val="000000"/>
            </a:solidFill>
            <a:miter lim="800000"/>
            <a:headEnd/>
            <a:tailEnd/>
          </a:ln>
          <a:effectLst>
            <a:outerShdw blurRad="40000" dist="23000" dir="5400000" rotWithShape="0">
              <a:srgbClr val="808080">
                <a:alpha val="34998"/>
              </a:srgbClr>
            </a:outerShdw>
          </a:effectLst>
        </p:spPr>
        <p:txBody>
          <a:bodyPr anchor="ctr"/>
          <a:lstStyle/>
          <a:p>
            <a:pPr algn="ctr">
              <a:defRPr/>
            </a:pPr>
            <a:r>
              <a:rPr lang="en-US" sz="2400" b="1" dirty="0">
                <a:solidFill>
                  <a:srgbClr val="000000"/>
                </a:solidFill>
                <a:latin typeface="Arial"/>
                <a:ea typeface="ＭＳ Ｐゴシック" charset="-128"/>
                <a:cs typeface="Arial"/>
              </a:rPr>
              <a:t>Risk and Protective Factors</a:t>
            </a:r>
          </a:p>
        </p:txBody>
      </p:sp>
      <p:sp>
        <p:nvSpPr>
          <p:cNvPr id="24" name="Rectangle 23"/>
          <p:cNvSpPr>
            <a:spLocks noChangeArrowheads="1"/>
          </p:cNvSpPr>
          <p:nvPr/>
        </p:nvSpPr>
        <p:spPr bwMode="auto">
          <a:xfrm>
            <a:off x="6080125" y="2533650"/>
            <a:ext cx="2174875" cy="1663700"/>
          </a:xfrm>
          <a:prstGeom prst="rect">
            <a:avLst/>
          </a:prstGeom>
          <a:solidFill>
            <a:srgbClr val="8EA27E"/>
          </a:solidFill>
          <a:ln w="9525">
            <a:solidFill>
              <a:srgbClr val="000000"/>
            </a:solidFill>
            <a:miter lim="800000"/>
            <a:headEnd/>
            <a:tailEnd/>
          </a:ln>
          <a:effectLst>
            <a:outerShdw blurRad="40000" dist="23000" dir="5400000" rotWithShape="0">
              <a:srgbClr val="808080">
                <a:alpha val="34998"/>
              </a:srgbClr>
            </a:outerShdw>
          </a:effectLst>
        </p:spPr>
        <p:txBody>
          <a:bodyPr anchor="ctr"/>
          <a:lstStyle/>
          <a:p>
            <a:pPr algn="ctr">
              <a:defRPr/>
            </a:pPr>
            <a:r>
              <a:rPr lang="en-US" sz="2400" b="1" dirty="0">
                <a:solidFill>
                  <a:srgbClr val="000000"/>
                </a:solidFill>
                <a:latin typeface="Arial"/>
                <a:ea typeface="ＭＳ Ｐゴシック" charset="-128"/>
                <a:cs typeface="Arial"/>
              </a:rPr>
              <a:t>Interventions</a:t>
            </a:r>
          </a:p>
        </p:txBody>
      </p:sp>
      <p:sp>
        <p:nvSpPr>
          <p:cNvPr id="25" name="Rectangle 24"/>
          <p:cNvSpPr>
            <a:spLocks noChangeArrowheads="1"/>
          </p:cNvSpPr>
          <p:nvPr/>
        </p:nvSpPr>
        <p:spPr bwMode="auto">
          <a:xfrm>
            <a:off x="661988" y="2559050"/>
            <a:ext cx="2174875" cy="1639888"/>
          </a:xfrm>
          <a:prstGeom prst="rect">
            <a:avLst/>
          </a:prstGeom>
          <a:solidFill>
            <a:srgbClr val="8BACC6"/>
          </a:solidFill>
          <a:ln w="9525">
            <a:solidFill>
              <a:srgbClr val="254061"/>
            </a:solidFill>
            <a:miter lim="800000"/>
            <a:headEnd/>
            <a:tailEnd/>
          </a:ln>
          <a:effectLst>
            <a:outerShdw blurRad="40000" dist="23000" dir="5400000" rotWithShape="0">
              <a:srgbClr val="808080">
                <a:alpha val="34998"/>
              </a:srgbClr>
            </a:outerShdw>
          </a:effectLst>
        </p:spPr>
        <p:txBody>
          <a:bodyPr anchor="ctr"/>
          <a:lstStyle/>
          <a:p>
            <a:pPr algn="ctr">
              <a:defRPr/>
            </a:pPr>
            <a:r>
              <a:rPr lang="en-US" sz="2400" b="1" dirty="0">
                <a:solidFill>
                  <a:srgbClr val="000000"/>
                </a:solidFill>
                <a:latin typeface="Arial"/>
                <a:ea typeface="ＭＳ Ｐゴシック" charset="-128"/>
                <a:cs typeface="Arial"/>
              </a:rPr>
              <a:t>Problems and Related Behaviors </a:t>
            </a:r>
          </a:p>
        </p:txBody>
      </p:sp>
      <p:sp>
        <p:nvSpPr>
          <p:cNvPr id="73740" name="AutoShape 6"/>
          <p:cNvSpPr>
            <a:spLocks noChangeArrowheads="1"/>
          </p:cNvSpPr>
          <p:nvPr/>
        </p:nvSpPr>
        <p:spPr bwMode="auto">
          <a:xfrm>
            <a:off x="5535613" y="3227388"/>
            <a:ext cx="539750" cy="381000"/>
          </a:xfrm>
          <a:prstGeom prst="leftRightArrow">
            <a:avLst>
              <a:gd name="adj1" fmla="val 50000"/>
              <a:gd name="adj2" fmla="val 28910"/>
            </a:avLst>
          </a:prstGeom>
          <a:solidFill>
            <a:srgbClr val="000000"/>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Calibri" panose="020F0502020204030204" pitchFamily="34" charset="0"/>
            </a:endParaRPr>
          </a:p>
        </p:txBody>
      </p:sp>
      <p:sp>
        <p:nvSpPr>
          <p:cNvPr id="73741" name="AutoShape 6"/>
          <p:cNvSpPr>
            <a:spLocks noChangeArrowheads="1"/>
          </p:cNvSpPr>
          <p:nvPr/>
        </p:nvSpPr>
        <p:spPr bwMode="auto">
          <a:xfrm>
            <a:off x="2836863" y="3240088"/>
            <a:ext cx="538162" cy="381000"/>
          </a:xfrm>
          <a:prstGeom prst="leftRightArrow">
            <a:avLst>
              <a:gd name="adj1" fmla="val 50000"/>
              <a:gd name="adj2" fmla="val 28871"/>
            </a:avLst>
          </a:prstGeom>
          <a:solidFill>
            <a:srgbClr val="000000"/>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Calibri" panose="020F0502020204030204" pitchFamily="34" charset="0"/>
            </a:endParaRPr>
          </a:p>
        </p:txBody>
      </p:sp>
      <p:sp>
        <p:nvSpPr>
          <p:cNvPr id="28" name="Up Arrow 27"/>
          <p:cNvSpPr>
            <a:spLocks noChangeArrowheads="1"/>
          </p:cNvSpPr>
          <p:nvPr/>
        </p:nvSpPr>
        <p:spPr bwMode="auto">
          <a:xfrm>
            <a:off x="6751638" y="4464050"/>
            <a:ext cx="1066800" cy="1376363"/>
          </a:xfrm>
          <a:prstGeom prst="upArrow">
            <a:avLst>
              <a:gd name="adj1" fmla="val 50000"/>
              <a:gd name="adj2" fmla="val 50048"/>
            </a:avLst>
          </a:prstGeom>
          <a:solidFill>
            <a:schemeClr val="tx1"/>
          </a:solidFill>
          <a:ln w="9525">
            <a:solidFill>
              <a:schemeClr val="tx1"/>
            </a:solidFill>
            <a:miter lim="800000"/>
            <a:headEnd/>
            <a:tailEnd/>
          </a:ln>
          <a:effectLst>
            <a:outerShdw dist="23000" dir="5400000" rotWithShape="0">
              <a:srgbClr val="808080">
                <a:alpha val="34998"/>
              </a:srgbClr>
            </a:outerShdw>
          </a:effectLst>
        </p:spPr>
        <p:txBody>
          <a:bodyPr anchor="ctr"/>
          <a:lstStyle/>
          <a:p>
            <a:pPr algn="ctr" fontAlgn="auto">
              <a:spcBef>
                <a:spcPts val="0"/>
              </a:spcBef>
              <a:spcAft>
                <a:spcPts val="0"/>
              </a:spcAft>
              <a:defRPr/>
            </a:pPr>
            <a:endParaRPr lang="en-US" dirty="0">
              <a:latin typeface="+mn-lt"/>
              <a:ea typeface="+mn-ea"/>
            </a:endParaRPr>
          </a:p>
        </p:txBody>
      </p:sp>
    </p:spTree>
    <p:extLst>
      <p:ext uri="{BB962C8B-B14F-4D97-AF65-F5344CB8AC3E}">
        <p14:creationId xmlns:p14="http://schemas.microsoft.com/office/powerpoint/2010/main" val="3821834998"/>
      </p:ext>
    </p:extLst>
  </p:cSld>
  <p:clrMapOvr>
    <a:masterClrMapping/>
  </p:clrMapOvr>
  <p:transition advTm="4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solidFill>
                  <a:schemeClr val="bg1"/>
                </a:solidFill>
                <a:latin typeface="Helvetica" charset="0"/>
                <a:cs typeface="Helvetica" charset="0"/>
              </a:rPr>
              <a:t>Selecting Interventions:</a:t>
            </a:r>
            <a:br>
              <a:rPr lang="en-US" sz="3600" dirty="0" smtClean="0">
                <a:solidFill>
                  <a:schemeClr val="bg1"/>
                </a:solidFill>
                <a:latin typeface="Helvetica" charset="0"/>
                <a:cs typeface="Helvetica" charset="0"/>
              </a:rPr>
            </a:br>
            <a:r>
              <a:rPr lang="en-US" sz="3600" dirty="0" smtClean="0">
                <a:solidFill>
                  <a:schemeClr val="bg1"/>
                </a:solidFill>
                <a:latin typeface="Helvetica" charset="0"/>
                <a:cs typeface="Helvetica" charset="0"/>
              </a:rPr>
              <a:t>Things to Consider</a:t>
            </a:r>
            <a:endParaRPr lang="en-US" sz="3600" dirty="0">
              <a:solidFill>
                <a:schemeClr val="bg1"/>
              </a:solidFill>
            </a:endParaRPr>
          </a:p>
        </p:txBody>
      </p:sp>
      <p:sp>
        <p:nvSpPr>
          <p:cNvPr id="3" name="Content Placeholder 2"/>
          <p:cNvSpPr>
            <a:spLocks noGrp="1"/>
          </p:cNvSpPr>
          <p:nvPr>
            <p:ph type="subTitle" idx="1"/>
          </p:nvPr>
        </p:nvSpPr>
        <p:spPr/>
        <p:txBody>
          <a:bodyPr>
            <a:normAutofit/>
          </a:bodyPr>
          <a:lstStyle/>
          <a:p>
            <a:pPr>
              <a:buNone/>
            </a:pPr>
            <a:r>
              <a:rPr lang="en-US" b="1" dirty="0" smtClean="0">
                <a:solidFill>
                  <a:schemeClr val="tx1"/>
                </a:solidFill>
              </a:rPr>
              <a:t>Effectiveness</a:t>
            </a:r>
          </a:p>
          <a:p>
            <a:r>
              <a:rPr lang="en-US" dirty="0" smtClean="0">
                <a:solidFill>
                  <a:schemeClr val="tx1"/>
                </a:solidFill>
              </a:rPr>
              <a:t>Is the intervention effective?</a:t>
            </a:r>
          </a:p>
          <a:p>
            <a:pPr marL="0" indent="0">
              <a:lnSpc>
                <a:spcPct val="70000"/>
              </a:lnSpc>
              <a:buNone/>
            </a:pPr>
            <a:endParaRPr lang="en-US" b="1" dirty="0" smtClean="0">
              <a:solidFill>
                <a:schemeClr val="tx1"/>
              </a:solidFill>
            </a:endParaRPr>
          </a:p>
          <a:p>
            <a:pPr lvl="0">
              <a:buNone/>
              <a:defRPr/>
            </a:pPr>
            <a:r>
              <a:rPr lang="en-US" b="1" dirty="0" smtClean="0">
                <a:solidFill>
                  <a:schemeClr val="tx1"/>
                </a:solidFill>
              </a:rPr>
              <a:t>Conceptual Fit </a:t>
            </a:r>
          </a:p>
          <a:p>
            <a:pPr>
              <a:defRPr/>
            </a:pPr>
            <a:r>
              <a:rPr lang="en-US" dirty="0" smtClean="0">
                <a:solidFill>
                  <a:schemeClr val="tx1"/>
                </a:solidFill>
              </a:rPr>
              <a:t>Will the intervention impact the selected risk factor?</a:t>
            </a:r>
          </a:p>
          <a:p>
            <a:pPr marL="0" lvl="0" indent="0">
              <a:lnSpc>
                <a:spcPct val="70000"/>
              </a:lnSpc>
              <a:buNone/>
              <a:defRPr/>
            </a:pPr>
            <a:endParaRPr lang="en-US" dirty="0" smtClean="0">
              <a:solidFill>
                <a:schemeClr val="tx1"/>
              </a:solidFill>
            </a:endParaRPr>
          </a:p>
          <a:p>
            <a:pPr lvl="0">
              <a:buNone/>
              <a:defRPr/>
            </a:pPr>
            <a:r>
              <a:rPr lang="en-US" b="1" dirty="0" smtClean="0">
                <a:solidFill>
                  <a:schemeClr val="tx1"/>
                </a:solidFill>
              </a:rPr>
              <a:t>Practical Fit</a:t>
            </a:r>
          </a:p>
          <a:p>
            <a:pPr lvl="0">
              <a:defRPr/>
            </a:pPr>
            <a:r>
              <a:rPr lang="en-US" dirty="0" smtClean="0">
                <a:solidFill>
                  <a:schemeClr val="tx1"/>
                </a:solidFill>
              </a:rPr>
              <a:t>Is the intervention feasible for the community?</a:t>
            </a:r>
          </a:p>
          <a:p>
            <a:pPr lvl="0">
              <a:buNone/>
              <a:defRPr/>
            </a:pPr>
            <a:endParaRPr lang="en-US" dirty="0" smtClean="0">
              <a:solidFill>
                <a:schemeClr val="accent3">
                  <a:lumMod val="50000"/>
                </a:schemeClr>
              </a:solidFill>
            </a:endParaRPr>
          </a:p>
          <a:p>
            <a:pPr>
              <a:buFont typeface="Arial" pitchFamily="34" charset="0"/>
              <a:buChar char="•"/>
            </a:pPr>
            <a:endParaRPr lang="en-US" b="1" dirty="0" smtClean="0">
              <a:solidFill>
                <a:srgbClr val="1F497D"/>
              </a:solidFill>
            </a:endParaRPr>
          </a:p>
          <a:p>
            <a:pPr>
              <a:buNone/>
            </a:pPr>
            <a:endParaRPr lang="en-US" dirty="0" smtClean="0"/>
          </a:p>
          <a:p>
            <a:pPr lvl="1">
              <a:buNone/>
            </a:pPr>
            <a:endParaRPr lang="en-US" dirty="0" smtClean="0"/>
          </a:p>
          <a:p>
            <a:pPr>
              <a:buNone/>
            </a:pPr>
            <a:endParaRPr lang="en-US" dirty="0" smtClean="0"/>
          </a:p>
          <a:p>
            <a:pPr>
              <a:buNone/>
            </a:pPr>
            <a:endParaRPr lang="en-US" dirty="0"/>
          </a:p>
        </p:txBody>
      </p:sp>
    </p:spTree>
    <p:extLst>
      <p:ext uri="{BB962C8B-B14F-4D97-AF65-F5344CB8AC3E}">
        <p14:creationId xmlns:p14="http://schemas.microsoft.com/office/powerpoint/2010/main" val="1128834045"/>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a:cxnSpLocks noChangeShapeType="1"/>
          </p:cNvCxnSpPr>
          <p:nvPr/>
        </p:nvCxnSpPr>
        <p:spPr bwMode="auto">
          <a:xfrm>
            <a:off x="4367213" y="2201863"/>
            <a:ext cx="0" cy="2141537"/>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23" name="Straight Connector 22"/>
          <p:cNvCxnSpPr>
            <a:cxnSpLocks noChangeShapeType="1"/>
          </p:cNvCxnSpPr>
          <p:nvPr/>
        </p:nvCxnSpPr>
        <p:spPr bwMode="auto">
          <a:xfrm flipV="1">
            <a:off x="3340100" y="2616200"/>
            <a:ext cx="1909763" cy="1663700"/>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25" name="Straight Connector 24"/>
          <p:cNvCxnSpPr>
            <a:cxnSpLocks noChangeShapeType="1"/>
          </p:cNvCxnSpPr>
          <p:nvPr/>
        </p:nvCxnSpPr>
        <p:spPr bwMode="auto">
          <a:xfrm>
            <a:off x="3192463" y="2494756"/>
            <a:ext cx="2365057" cy="1785144"/>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2" name="Straight Connector 31"/>
          <p:cNvCxnSpPr>
            <a:cxnSpLocks noChangeShapeType="1"/>
          </p:cNvCxnSpPr>
          <p:nvPr/>
        </p:nvCxnSpPr>
        <p:spPr bwMode="auto">
          <a:xfrm>
            <a:off x="3175000" y="3381375"/>
            <a:ext cx="2074863" cy="0"/>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graphicFrame>
        <p:nvGraphicFramePr>
          <p:cNvPr id="9" name="Diagram 8"/>
          <p:cNvGraphicFramePr/>
          <p:nvPr>
            <p:extLst/>
          </p:nvPr>
        </p:nvGraphicFramePr>
        <p:xfrm>
          <a:off x="271462" y="1280319"/>
          <a:ext cx="8610601" cy="4481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Straight Connector 10"/>
          <p:cNvCxnSpPr>
            <a:cxnSpLocks noChangeShapeType="1"/>
          </p:cNvCxnSpPr>
          <p:nvPr/>
        </p:nvCxnSpPr>
        <p:spPr bwMode="auto">
          <a:xfrm>
            <a:off x="3305175" y="3521075"/>
            <a:ext cx="2541588" cy="1588"/>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2" name="Straight Connector 11"/>
          <p:cNvCxnSpPr>
            <a:cxnSpLocks noChangeShapeType="1"/>
          </p:cNvCxnSpPr>
          <p:nvPr/>
        </p:nvCxnSpPr>
        <p:spPr bwMode="auto">
          <a:xfrm>
            <a:off x="3789363" y="2543175"/>
            <a:ext cx="1608137" cy="1998663"/>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3" name="Straight Connector 12"/>
          <p:cNvCxnSpPr>
            <a:cxnSpLocks noChangeShapeType="1"/>
          </p:cNvCxnSpPr>
          <p:nvPr/>
        </p:nvCxnSpPr>
        <p:spPr bwMode="auto">
          <a:xfrm flipV="1">
            <a:off x="3759200" y="2555875"/>
            <a:ext cx="1684338" cy="1990725"/>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33" name="Straight Connector 32"/>
          <p:cNvCxnSpPr>
            <a:cxnSpLocks noChangeShapeType="1"/>
          </p:cNvCxnSpPr>
          <p:nvPr/>
        </p:nvCxnSpPr>
        <p:spPr bwMode="auto">
          <a:xfrm>
            <a:off x="4576763" y="1865313"/>
            <a:ext cx="0" cy="3314700"/>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0" name="Straight Connector 9"/>
          <p:cNvCxnSpPr>
            <a:cxnSpLocks noChangeShapeType="1"/>
          </p:cNvCxnSpPr>
          <p:nvPr/>
        </p:nvCxnSpPr>
        <p:spPr bwMode="auto">
          <a:xfrm flipH="1" flipV="1">
            <a:off x="4787900" y="1981200"/>
            <a:ext cx="0" cy="1588"/>
          </a:xfrm>
          <a:prstGeom prst="line">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43020" name="Title 1"/>
          <p:cNvSpPr>
            <a:spLocks noGrp="1"/>
          </p:cNvSpPr>
          <p:nvPr>
            <p:ph type="ctrTitle"/>
          </p:nvPr>
        </p:nvSpPr>
        <p:spPr/>
        <p:txBody>
          <a:bodyPr/>
          <a:lstStyle/>
          <a:p>
            <a:r>
              <a:rPr lang="en-US" altLang="en-US" sz="3600" b="1" dirty="0" smtClean="0">
                <a:solidFill>
                  <a:schemeClr val="bg1"/>
                </a:solidFill>
                <a:latin typeface="Helvetica" panose="020B0604020202020204" pitchFamily="34" charset="0"/>
              </a:rPr>
              <a:t>Eight Dimensions of Wellness</a:t>
            </a:r>
            <a:endParaRPr lang="en-US" altLang="en-US" sz="2800" dirty="0" smtClean="0">
              <a:solidFill>
                <a:schemeClr val="bg1"/>
              </a:solidFill>
            </a:endParaRPr>
          </a:p>
        </p:txBody>
      </p:sp>
    </p:spTree>
    <p:extLst>
      <p:ext uri="{BB962C8B-B14F-4D97-AF65-F5344CB8AC3E}">
        <p14:creationId xmlns:p14="http://schemas.microsoft.com/office/powerpoint/2010/main" val="3218381243"/>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p:nvPr>
        </p:nvSpPr>
        <p:spPr>
          <a:xfrm>
            <a:off x="304800" y="2438400"/>
            <a:ext cx="8610600" cy="860685"/>
          </a:xfrm>
        </p:spPr>
        <p:txBody>
          <a:bodyPr/>
          <a:lstStyle/>
          <a:p>
            <a:pPr algn="ctr" eaLnBrk="1" hangingPunct="1"/>
            <a:r>
              <a:rPr lang="en-US" sz="4800" dirty="0" smtClean="0">
                <a:latin typeface="Helvetica" panose="020B0604020202020204" pitchFamily="34" charset="0"/>
                <a:cs typeface="Helvetica" panose="020B0604020202020204" pitchFamily="34" charset="0"/>
              </a:rPr>
              <a:t>Step 4: Implementation</a:t>
            </a:r>
          </a:p>
        </p:txBody>
      </p:sp>
      <p:sp>
        <p:nvSpPr>
          <p:cNvPr id="3" name="TextBox 2"/>
          <p:cNvSpPr txBox="1"/>
          <p:nvPr/>
        </p:nvSpPr>
        <p:spPr>
          <a:xfrm>
            <a:off x="3999444" y="4351283"/>
            <a:ext cx="184666" cy="369332"/>
          </a:xfrm>
          <a:prstGeom prst="rect">
            <a:avLst/>
          </a:prstGeom>
          <a:noFill/>
        </p:spPr>
        <p:txBody>
          <a:bodyPr wrap="none" rtlCol="0">
            <a:spAutoFit/>
          </a:bodyPr>
          <a:lstStyle/>
          <a:p>
            <a:endParaRPr lang="en-US" dirty="0"/>
          </a:p>
        </p:txBody>
      </p:sp>
    </p:spTree>
  </p:cSld>
  <p:clrMapOvr>
    <a:masterClrMapping/>
  </p:clrMapOvr>
  <p:transition advTm="4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p:txBody>
          <a:bodyPr/>
          <a:lstStyle/>
          <a:p>
            <a:pPr>
              <a:defRPr/>
            </a:pPr>
            <a:r>
              <a:rPr lang="en-US" sz="3600" b="1" dirty="0">
                <a:solidFill>
                  <a:schemeClr val="bg1"/>
                </a:solidFill>
                <a:latin typeface="Helvetica" charset="0"/>
                <a:ea typeface="+mn-ea"/>
                <a:cs typeface="Helvetica" charset="0"/>
              </a:rPr>
              <a:t>What D</a:t>
            </a:r>
            <a:r>
              <a:rPr lang="lv-LV" sz="3600" b="1" dirty="0" smtClean="0">
                <a:solidFill>
                  <a:schemeClr val="bg1"/>
                </a:solidFill>
                <a:latin typeface="Helvetica" charset="0"/>
                <a:ea typeface="+mn-ea"/>
                <a:cs typeface="Helvetica" charset="0"/>
              </a:rPr>
              <a:t>o</a:t>
            </a:r>
            <a:r>
              <a:rPr lang="en-US" sz="3600" b="1" dirty="0" err="1" smtClean="0">
                <a:solidFill>
                  <a:schemeClr val="bg1"/>
                </a:solidFill>
                <a:latin typeface="Helvetica" charset="0"/>
                <a:ea typeface="+mn-ea"/>
                <a:cs typeface="Helvetica" charset="0"/>
              </a:rPr>
              <a:t>es</a:t>
            </a:r>
            <a:r>
              <a:rPr lang="en-US" sz="3600" b="1" dirty="0" smtClean="0">
                <a:solidFill>
                  <a:schemeClr val="bg1"/>
                </a:solidFill>
                <a:latin typeface="Helvetica" charset="0"/>
                <a:ea typeface="+mn-ea"/>
                <a:cs typeface="Helvetica" charset="0"/>
              </a:rPr>
              <a:t> </a:t>
            </a:r>
            <a:r>
              <a:rPr lang="en-US" sz="3600" b="1" dirty="0">
                <a:solidFill>
                  <a:schemeClr val="bg1"/>
                </a:solidFill>
                <a:latin typeface="Helvetica" charset="0"/>
                <a:ea typeface="+mn-ea"/>
                <a:cs typeface="Helvetica" charset="0"/>
              </a:rPr>
              <a:t>I</a:t>
            </a:r>
            <a:r>
              <a:rPr lang="en-US" sz="3600" b="1" dirty="0" smtClean="0">
                <a:solidFill>
                  <a:schemeClr val="bg1"/>
                </a:solidFill>
                <a:latin typeface="Helvetica" charset="0"/>
                <a:ea typeface="+mn-ea"/>
                <a:cs typeface="Helvetica" charset="0"/>
              </a:rPr>
              <a:t>mplementation Involve</a:t>
            </a:r>
            <a:r>
              <a:rPr lang="en-US" sz="3600" b="1" dirty="0">
                <a:solidFill>
                  <a:schemeClr val="bg1"/>
                </a:solidFill>
                <a:latin typeface="Helvetica" charset="0"/>
                <a:ea typeface="+mn-ea"/>
                <a:cs typeface="Helvetica" charset="0"/>
              </a:rPr>
              <a:t>?</a:t>
            </a:r>
          </a:p>
        </p:txBody>
      </p:sp>
      <p:graphicFrame>
        <p:nvGraphicFramePr>
          <p:cNvPr id="5" name="Diagram 4"/>
          <p:cNvGraphicFramePr/>
          <p:nvPr>
            <p:extLst>
              <p:ext uri="{D42A27DB-BD31-4B8C-83A1-F6EECF244321}">
                <p14:modId xmlns:p14="http://schemas.microsoft.com/office/powerpoint/2010/main" val="1632151092"/>
              </p:ext>
            </p:extLst>
          </p:nvPr>
        </p:nvGraphicFramePr>
        <p:xfrm>
          <a:off x="685419" y="1447800"/>
          <a:ext cx="7884474" cy="4465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295343"/>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eaLnBrk="1" hangingPunct="1">
              <a:defRPr/>
            </a:pPr>
            <a:r>
              <a:rPr lang="en-US" sz="3600" b="1" dirty="0">
                <a:solidFill>
                  <a:schemeClr val="bg1"/>
                </a:solidFill>
                <a:latin typeface="Helvetica" charset="0"/>
                <a:ea typeface="+mn-ea"/>
                <a:cs typeface="Helvetica" charset="0"/>
              </a:rPr>
              <a:t>Adapting Evidence-Based Interventions</a:t>
            </a:r>
          </a:p>
        </p:txBody>
      </p:sp>
      <p:graphicFrame>
        <p:nvGraphicFramePr>
          <p:cNvPr id="7" name="Diagram 6"/>
          <p:cNvGraphicFramePr/>
          <p:nvPr>
            <p:extLst/>
          </p:nvPr>
        </p:nvGraphicFramePr>
        <p:xfrm>
          <a:off x="1433286" y="196139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6397918"/>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p:nvPr>
        </p:nvSpPr>
        <p:spPr>
          <a:xfrm>
            <a:off x="381000" y="2514600"/>
            <a:ext cx="8610600" cy="860685"/>
          </a:xfrm>
        </p:spPr>
        <p:txBody>
          <a:bodyPr/>
          <a:lstStyle/>
          <a:p>
            <a:pPr algn="ctr" eaLnBrk="1" hangingPunct="1"/>
            <a:r>
              <a:rPr lang="en-US" sz="4800" dirty="0" smtClean="0">
                <a:latin typeface="Helvetica" panose="020B0604020202020204" pitchFamily="34" charset="0"/>
                <a:cs typeface="Helvetica" panose="020B0604020202020204" pitchFamily="34" charset="0"/>
              </a:rPr>
              <a:t>Step 5: Evaluation</a:t>
            </a:r>
          </a:p>
        </p:txBody>
      </p:sp>
      <p:sp>
        <p:nvSpPr>
          <p:cNvPr id="3" name="TextBox 2"/>
          <p:cNvSpPr txBox="1"/>
          <p:nvPr/>
        </p:nvSpPr>
        <p:spPr>
          <a:xfrm>
            <a:off x="3999444" y="4351283"/>
            <a:ext cx="184666" cy="369332"/>
          </a:xfrm>
          <a:prstGeom prst="rect">
            <a:avLst/>
          </a:prstGeom>
          <a:noFill/>
        </p:spPr>
        <p:txBody>
          <a:bodyPr wrap="none" rtlCol="0">
            <a:spAutoFit/>
          </a:bodyPr>
          <a:lstStyle/>
          <a:p>
            <a:endParaRPr lang="en-US" dirty="0"/>
          </a:p>
        </p:txBody>
      </p:sp>
    </p:spTree>
  </p:cSld>
  <p:clrMapOvr>
    <a:masterClrMapping/>
  </p:clrMapOvr>
  <p:transition advTm="4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4"/>
          <p:cNvSpPr>
            <a:spLocks noChangeArrowheads="1"/>
          </p:cNvSpPr>
          <p:nvPr/>
        </p:nvSpPr>
        <p:spPr bwMode="auto">
          <a:xfrm>
            <a:off x="-1430" y="265905"/>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3200" b="1" dirty="0">
                <a:solidFill>
                  <a:schemeClr val="bg1"/>
                </a:solidFill>
                <a:latin typeface="Helvetica" panose="020B0604020202020204" pitchFamily="34" charset="0"/>
              </a:rPr>
              <a:t>Logic Model: Short- and </a:t>
            </a:r>
            <a:r>
              <a:rPr lang="en-US" altLang="en-US" sz="3200" b="1" dirty="0" smtClean="0">
                <a:solidFill>
                  <a:schemeClr val="bg1"/>
                </a:solidFill>
                <a:latin typeface="Helvetica" panose="020B0604020202020204" pitchFamily="34" charset="0"/>
              </a:rPr>
              <a:t>Long-Term </a:t>
            </a:r>
            <a:r>
              <a:rPr lang="en-US" altLang="en-US" sz="3200" b="1" dirty="0">
                <a:solidFill>
                  <a:schemeClr val="bg1"/>
                </a:solidFill>
                <a:latin typeface="Helvetica" panose="020B0604020202020204" pitchFamily="34" charset="0"/>
              </a:rPr>
              <a:t>Outcomes  </a:t>
            </a:r>
          </a:p>
        </p:txBody>
      </p:sp>
      <p:sp>
        <p:nvSpPr>
          <p:cNvPr id="65538" name="Line 2"/>
          <p:cNvSpPr>
            <a:spLocks noChangeShapeType="1"/>
          </p:cNvSpPr>
          <p:nvPr/>
        </p:nvSpPr>
        <p:spPr bwMode="auto">
          <a:xfrm>
            <a:off x="3167063" y="4865688"/>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39" name="Line 3"/>
          <p:cNvSpPr>
            <a:spLocks noChangeShapeType="1"/>
          </p:cNvSpPr>
          <p:nvPr/>
        </p:nvSpPr>
        <p:spPr bwMode="auto">
          <a:xfrm>
            <a:off x="3167063" y="4865688"/>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30" name="Straight Arrow Connector 29"/>
          <p:cNvCxnSpPr>
            <a:cxnSpLocks noChangeShapeType="1"/>
          </p:cNvCxnSpPr>
          <p:nvPr/>
        </p:nvCxnSpPr>
        <p:spPr bwMode="auto">
          <a:xfrm rot="5400000" flipH="1" flipV="1">
            <a:off x="2377282" y="3953669"/>
            <a:ext cx="812800" cy="1587"/>
          </a:xfrm>
          <a:prstGeom prst="straightConnector1">
            <a:avLst/>
          </a:prstGeom>
          <a:noFill/>
          <a:ln w="38100">
            <a:solidFill>
              <a:srgbClr val="000000"/>
            </a:solidFill>
            <a:prstDash val="sysDash"/>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 name="Straight Connector 43"/>
          <p:cNvCxnSpPr>
            <a:cxnSpLocks noChangeShapeType="1"/>
          </p:cNvCxnSpPr>
          <p:nvPr/>
        </p:nvCxnSpPr>
        <p:spPr bwMode="auto">
          <a:xfrm flipV="1">
            <a:off x="2782888" y="4359275"/>
            <a:ext cx="3702050" cy="3175"/>
          </a:xfrm>
          <a:prstGeom prst="line">
            <a:avLst/>
          </a:prstGeom>
          <a:noFill/>
          <a:ln w="38100">
            <a:solidFill>
              <a:srgbClr val="000000"/>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6" name="Straight Connector 45"/>
          <p:cNvCxnSpPr>
            <a:cxnSpLocks noChangeShapeType="1"/>
          </p:cNvCxnSpPr>
          <p:nvPr/>
        </p:nvCxnSpPr>
        <p:spPr bwMode="auto">
          <a:xfrm>
            <a:off x="911225" y="5340350"/>
            <a:ext cx="7458075" cy="1588"/>
          </a:xfrm>
          <a:prstGeom prst="line">
            <a:avLst/>
          </a:prstGeom>
          <a:noFill/>
          <a:ln w="38100">
            <a:solidFill>
              <a:srgbClr val="403152"/>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p:cNvCxnSpPr>
          <p:nvPr/>
        </p:nvCxnSpPr>
        <p:spPr bwMode="auto">
          <a:xfrm rot="5400000" flipH="1" flipV="1">
            <a:off x="15082" y="4394994"/>
            <a:ext cx="1790700" cy="1587"/>
          </a:xfrm>
          <a:prstGeom prst="straightConnector1">
            <a:avLst/>
          </a:prstGeom>
          <a:noFill/>
          <a:ln w="38100">
            <a:solidFill>
              <a:srgbClr val="403152"/>
            </a:solidFill>
            <a:prstDash val="sysDash"/>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Straight Arrow Connector 20"/>
          <p:cNvCxnSpPr>
            <a:cxnSpLocks noChangeShapeType="1"/>
          </p:cNvCxnSpPr>
          <p:nvPr/>
        </p:nvCxnSpPr>
        <p:spPr bwMode="auto">
          <a:xfrm rot="5400000" flipH="1" flipV="1">
            <a:off x="6077744" y="3906044"/>
            <a:ext cx="812800" cy="1588"/>
          </a:xfrm>
          <a:prstGeom prst="straightConnector1">
            <a:avLst/>
          </a:prstGeom>
          <a:noFill/>
          <a:ln w="38100">
            <a:solidFill>
              <a:schemeClr val="tx1"/>
            </a:solidFill>
            <a:prstDash val="sysDash"/>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3" name="Straight Arrow Connector 22"/>
          <p:cNvCxnSpPr>
            <a:cxnSpLocks noChangeShapeType="1"/>
          </p:cNvCxnSpPr>
          <p:nvPr/>
        </p:nvCxnSpPr>
        <p:spPr bwMode="auto">
          <a:xfrm rot="5400000" flipH="1" flipV="1">
            <a:off x="7507288" y="4410075"/>
            <a:ext cx="1722438" cy="1587"/>
          </a:xfrm>
          <a:prstGeom prst="straightConnector1">
            <a:avLst/>
          </a:prstGeom>
          <a:noFill/>
          <a:ln w="38100">
            <a:solidFill>
              <a:srgbClr val="403152"/>
            </a:solidFill>
            <a:prstDash val="sysDash"/>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4" name="Straight Arrow Connector 23"/>
          <p:cNvCxnSpPr>
            <a:cxnSpLocks noChangeShapeType="1"/>
          </p:cNvCxnSpPr>
          <p:nvPr/>
        </p:nvCxnSpPr>
        <p:spPr bwMode="auto">
          <a:xfrm rot="5400000" flipH="1" flipV="1">
            <a:off x="4284663" y="3954463"/>
            <a:ext cx="814387" cy="1587"/>
          </a:xfrm>
          <a:prstGeom prst="straightConnector1">
            <a:avLst/>
          </a:prstGeom>
          <a:noFill/>
          <a:ln w="38100">
            <a:solidFill>
              <a:schemeClr val="tx1"/>
            </a:solidFill>
            <a:prstDash val="sysDash"/>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25" name="Rectangle 24"/>
          <p:cNvSpPr>
            <a:spLocks noChangeArrowheads="1"/>
          </p:cNvSpPr>
          <p:nvPr/>
        </p:nvSpPr>
        <p:spPr bwMode="auto">
          <a:xfrm>
            <a:off x="2019300" y="2244725"/>
            <a:ext cx="1333500" cy="1101725"/>
          </a:xfrm>
          <a:prstGeom prst="rect">
            <a:avLst/>
          </a:prstGeom>
          <a:solidFill>
            <a:srgbClr val="FCD5B5"/>
          </a:solidFill>
          <a:ln w="9525">
            <a:solidFill>
              <a:srgbClr val="000000"/>
            </a:solidFill>
            <a:miter lim="800000"/>
            <a:headEnd/>
            <a:tailEnd/>
          </a:ln>
          <a:effectLst>
            <a:outerShdw blurRad="40000" dist="23000" dir="5400000" rotWithShape="0">
              <a:srgbClr val="808080">
                <a:alpha val="34998"/>
              </a:srgbClr>
            </a:outerShdw>
          </a:effectLst>
        </p:spPr>
        <p:txBody>
          <a:bodyPr anchor="ctr"/>
          <a:lstStyle/>
          <a:p>
            <a:pPr algn="ctr">
              <a:defRPr/>
            </a:pPr>
            <a:r>
              <a:rPr lang="en-US" sz="1600" b="1">
                <a:solidFill>
                  <a:srgbClr val="000000"/>
                </a:solidFill>
                <a:latin typeface="Arial"/>
                <a:ea typeface="+mn-ea"/>
                <a:cs typeface="Arial"/>
              </a:rPr>
              <a:t>Risk and Protective Factors</a:t>
            </a:r>
          </a:p>
        </p:txBody>
      </p:sp>
      <p:sp>
        <p:nvSpPr>
          <p:cNvPr id="26" name="Rectangle 25"/>
          <p:cNvSpPr>
            <a:spLocks noChangeArrowheads="1"/>
          </p:cNvSpPr>
          <p:nvPr/>
        </p:nvSpPr>
        <p:spPr bwMode="auto">
          <a:xfrm>
            <a:off x="3791108" y="2244725"/>
            <a:ext cx="1558925" cy="1117600"/>
          </a:xfrm>
          <a:prstGeom prst="rect">
            <a:avLst/>
          </a:prstGeom>
          <a:solidFill>
            <a:srgbClr val="8EA27E"/>
          </a:solidFill>
          <a:ln w="9525">
            <a:solidFill>
              <a:srgbClr val="000000"/>
            </a:solidFill>
            <a:miter lim="800000"/>
            <a:headEnd/>
            <a:tailEnd/>
          </a:ln>
          <a:effectLst>
            <a:outerShdw blurRad="40000" dist="23000" dir="5400000" rotWithShape="0">
              <a:srgbClr val="808080">
                <a:alpha val="34998"/>
              </a:srgbClr>
            </a:outerShdw>
          </a:effectLst>
        </p:spPr>
        <p:txBody>
          <a:bodyPr anchor="ctr"/>
          <a:lstStyle/>
          <a:p>
            <a:pPr algn="ctr">
              <a:defRPr/>
            </a:pPr>
            <a:r>
              <a:rPr lang="en-US" sz="1600" b="1">
                <a:solidFill>
                  <a:srgbClr val="000000"/>
                </a:solidFill>
                <a:latin typeface="Arial"/>
                <a:ea typeface="+mn-ea"/>
                <a:cs typeface="Arial"/>
              </a:rPr>
              <a:t>Interventions</a:t>
            </a:r>
          </a:p>
        </p:txBody>
      </p:sp>
      <p:sp>
        <p:nvSpPr>
          <p:cNvPr id="28" name="Rectangle 27"/>
          <p:cNvSpPr>
            <a:spLocks noChangeArrowheads="1"/>
          </p:cNvSpPr>
          <p:nvPr/>
        </p:nvSpPr>
        <p:spPr bwMode="auto">
          <a:xfrm>
            <a:off x="160813" y="2247900"/>
            <a:ext cx="1403350" cy="1098550"/>
          </a:xfrm>
          <a:prstGeom prst="rect">
            <a:avLst/>
          </a:prstGeom>
          <a:solidFill>
            <a:srgbClr val="8BACC6"/>
          </a:solidFill>
          <a:ln w="9525">
            <a:solidFill>
              <a:srgbClr val="254061"/>
            </a:solidFill>
            <a:miter lim="800000"/>
            <a:headEnd/>
            <a:tailEnd/>
          </a:ln>
          <a:effectLst>
            <a:outerShdw blurRad="40000" dist="23000" dir="5400000" rotWithShape="0">
              <a:srgbClr val="808080">
                <a:alpha val="34998"/>
              </a:srgbClr>
            </a:outerShdw>
          </a:effectLst>
        </p:spPr>
        <p:txBody>
          <a:bodyPr anchor="ctr"/>
          <a:lstStyle/>
          <a:p>
            <a:pPr algn="ctr">
              <a:defRPr/>
            </a:pPr>
            <a:r>
              <a:rPr lang="en-US" sz="1600" b="1">
                <a:solidFill>
                  <a:srgbClr val="000000"/>
                </a:solidFill>
                <a:latin typeface="Arial"/>
                <a:ea typeface="+mn-ea"/>
                <a:cs typeface="Arial"/>
              </a:rPr>
              <a:t>Problems and Related Behaviors  </a:t>
            </a:r>
          </a:p>
        </p:txBody>
      </p:sp>
      <p:sp>
        <p:nvSpPr>
          <p:cNvPr id="65550" name="AutoShape 6"/>
          <p:cNvSpPr>
            <a:spLocks noChangeArrowheads="1"/>
          </p:cNvSpPr>
          <p:nvPr/>
        </p:nvSpPr>
        <p:spPr bwMode="auto">
          <a:xfrm>
            <a:off x="3361213" y="2560637"/>
            <a:ext cx="423863" cy="381000"/>
          </a:xfrm>
          <a:prstGeom prst="leftRightArrow">
            <a:avLst>
              <a:gd name="adj1" fmla="val 50000"/>
              <a:gd name="adj2" fmla="val 28935"/>
            </a:avLst>
          </a:prstGeom>
          <a:solidFill>
            <a:srgbClr val="000000"/>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Calibri" panose="020F0502020204030204" pitchFamily="34" charset="0"/>
            </a:endParaRPr>
          </a:p>
        </p:txBody>
      </p:sp>
      <p:sp>
        <p:nvSpPr>
          <p:cNvPr id="65551" name="AutoShape 6"/>
          <p:cNvSpPr>
            <a:spLocks noChangeArrowheads="1"/>
          </p:cNvSpPr>
          <p:nvPr/>
        </p:nvSpPr>
        <p:spPr bwMode="auto">
          <a:xfrm>
            <a:off x="1573213" y="2562225"/>
            <a:ext cx="428625" cy="381000"/>
          </a:xfrm>
          <a:prstGeom prst="leftRightArrow">
            <a:avLst>
              <a:gd name="adj1" fmla="val 50000"/>
              <a:gd name="adj2" fmla="val 28906"/>
            </a:avLst>
          </a:prstGeom>
          <a:solidFill>
            <a:srgbClr val="000000"/>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Calibri" panose="020F0502020204030204" pitchFamily="34" charset="0"/>
            </a:endParaRPr>
          </a:p>
        </p:txBody>
      </p:sp>
      <p:sp>
        <p:nvSpPr>
          <p:cNvPr id="35" name="Rectangle 34"/>
          <p:cNvSpPr>
            <a:spLocks noChangeArrowheads="1"/>
          </p:cNvSpPr>
          <p:nvPr/>
        </p:nvSpPr>
        <p:spPr bwMode="auto">
          <a:xfrm>
            <a:off x="7554596" y="2253616"/>
            <a:ext cx="1422400" cy="1117600"/>
          </a:xfrm>
          <a:prstGeom prst="rect">
            <a:avLst/>
          </a:prstGeom>
          <a:solidFill>
            <a:srgbClr val="B3A2C7"/>
          </a:solidFill>
          <a:ln w="9525">
            <a:solidFill>
              <a:srgbClr val="403152"/>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r>
              <a:rPr lang="en-US" sz="1600" b="1">
                <a:solidFill>
                  <a:srgbClr val="000000"/>
                </a:solidFill>
                <a:latin typeface="Arial"/>
                <a:ea typeface="+mn-ea"/>
                <a:cs typeface="Arial"/>
              </a:rPr>
              <a:t> Long-term Outcomes</a:t>
            </a:r>
          </a:p>
        </p:txBody>
      </p:sp>
      <p:sp>
        <p:nvSpPr>
          <p:cNvPr id="65553" name="AutoShape 6"/>
          <p:cNvSpPr>
            <a:spLocks noChangeArrowheads="1"/>
          </p:cNvSpPr>
          <p:nvPr/>
        </p:nvSpPr>
        <p:spPr bwMode="auto">
          <a:xfrm>
            <a:off x="7119461" y="2560637"/>
            <a:ext cx="423863" cy="381000"/>
          </a:xfrm>
          <a:prstGeom prst="leftRightArrow">
            <a:avLst>
              <a:gd name="adj1" fmla="val 50000"/>
              <a:gd name="adj2" fmla="val 28935"/>
            </a:avLst>
          </a:prstGeom>
          <a:solidFill>
            <a:srgbClr val="000000"/>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Calibri" panose="020F0502020204030204" pitchFamily="34" charset="0"/>
            </a:endParaRPr>
          </a:p>
        </p:txBody>
      </p:sp>
      <p:sp>
        <p:nvSpPr>
          <p:cNvPr id="37" name="Rectangle 36"/>
          <p:cNvSpPr>
            <a:spLocks noChangeArrowheads="1"/>
          </p:cNvSpPr>
          <p:nvPr/>
        </p:nvSpPr>
        <p:spPr bwMode="auto">
          <a:xfrm>
            <a:off x="5793581" y="2247900"/>
            <a:ext cx="1314450" cy="1166812"/>
          </a:xfrm>
          <a:prstGeom prst="rect">
            <a:avLst/>
          </a:prstGeom>
          <a:solidFill>
            <a:srgbClr val="B3A2C7"/>
          </a:solidFill>
          <a:ln w="9525">
            <a:solidFill>
              <a:srgbClr val="403152"/>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r>
              <a:rPr lang="en-US" sz="1600" b="1">
                <a:latin typeface="Arial"/>
                <a:ea typeface="+mn-ea"/>
                <a:cs typeface="Arial"/>
              </a:rPr>
              <a:t>Short-term Outcomes</a:t>
            </a:r>
          </a:p>
        </p:txBody>
      </p:sp>
      <p:sp>
        <p:nvSpPr>
          <p:cNvPr id="65555" name="AutoShape 6"/>
          <p:cNvSpPr>
            <a:spLocks noChangeArrowheads="1"/>
          </p:cNvSpPr>
          <p:nvPr/>
        </p:nvSpPr>
        <p:spPr bwMode="auto">
          <a:xfrm>
            <a:off x="5355908" y="2560637"/>
            <a:ext cx="423863" cy="381000"/>
          </a:xfrm>
          <a:prstGeom prst="leftRightArrow">
            <a:avLst>
              <a:gd name="adj1" fmla="val 50000"/>
              <a:gd name="adj2" fmla="val 28935"/>
            </a:avLst>
          </a:prstGeom>
          <a:solidFill>
            <a:srgbClr val="000000"/>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Calibri" panose="020F0502020204030204" pitchFamily="34" charset="0"/>
            </a:endParaRPr>
          </a:p>
        </p:txBody>
      </p:sp>
    </p:spTree>
    <p:extLst>
      <p:ext uri="{BB962C8B-B14F-4D97-AF65-F5344CB8AC3E}">
        <p14:creationId xmlns:p14="http://schemas.microsoft.com/office/powerpoint/2010/main" val="2099587088"/>
      </p:ext>
    </p:extLst>
  </p:cSld>
  <p:clrMapOvr>
    <a:masterClrMapping/>
  </p:clrMapOvr>
  <p:transition advTm="4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ppt_x"/>
                                          </p:val>
                                        </p:tav>
                                        <p:tav tm="100000">
                                          <p:val>
                                            <p:strVal val="#ppt_x"/>
                                          </p:val>
                                        </p:tav>
                                      </p:tavLst>
                                    </p:anim>
                                    <p:anim calcmode="lin" valueType="num">
                                      <p:cBhvr additive="base">
                                        <p:cTn id="26" dur="500" fill="hold"/>
                                        <p:tgtEl>
                                          <p:spTgt spid="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Line 2"/>
          <p:cNvSpPr>
            <a:spLocks noChangeShapeType="1"/>
          </p:cNvSpPr>
          <p:nvPr/>
        </p:nvSpPr>
        <p:spPr bwMode="auto">
          <a:xfrm>
            <a:off x="4735513" y="5192713"/>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34" name="Line 3"/>
          <p:cNvSpPr>
            <a:spLocks noChangeShapeType="1"/>
          </p:cNvSpPr>
          <p:nvPr/>
        </p:nvSpPr>
        <p:spPr bwMode="auto">
          <a:xfrm>
            <a:off x="4735513" y="5192713"/>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35" name="Rectangle 4"/>
          <p:cNvSpPr>
            <a:spLocks noChangeArrowheads="1"/>
          </p:cNvSpPr>
          <p:nvPr/>
        </p:nvSpPr>
        <p:spPr bwMode="auto">
          <a:xfrm>
            <a:off x="0" y="225365"/>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3600" b="1" dirty="0">
                <a:solidFill>
                  <a:schemeClr val="bg1"/>
                </a:solidFill>
                <a:latin typeface="Helvetica" panose="020B0604020202020204" pitchFamily="34" charset="0"/>
              </a:rPr>
              <a:t>Example: Underage Drinking</a:t>
            </a:r>
          </a:p>
        </p:txBody>
      </p:sp>
      <p:sp>
        <p:nvSpPr>
          <p:cNvPr id="69636" name="Line 2"/>
          <p:cNvSpPr>
            <a:spLocks noChangeShapeType="1"/>
          </p:cNvSpPr>
          <p:nvPr/>
        </p:nvSpPr>
        <p:spPr bwMode="auto">
          <a:xfrm>
            <a:off x="3429000" y="5084763"/>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37" name="Line 3"/>
          <p:cNvSpPr>
            <a:spLocks noChangeShapeType="1"/>
          </p:cNvSpPr>
          <p:nvPr/>
        </p:nvSpPr>
        <p:spPr bwMode="auto">
          <a:xfrm>
            <a:off x="3429000" y="5084763"/>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38" name="Line 2"/>
          <p:cNvSpPr>
            <a:spLocks noChangeShapeType="1"/>
          </p:cNvSpPr>
          <p:nvPr/>
        </p:nvSpPr>
        <p:spPr bwMode="auto">
          <a:xfrm>
            <a:off x="3233738" y="5395913"/>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39" name="Line 3"/>
          <p:cNvSpPr>
            <a:spLocks noChangeShapeType="1"/>
          </p:cNvSpPr>
          <p:nvPr/>
        </p:nvSpPr>
        <p:spPr bwMode="auto">
          <a:xfrm>
            <a:off x="3233738" y="5395913"/>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Rectangle 15"/>
          <p:cNvSpPr>
            <a:spLocks noChangeArrowheads="1"/>
          </p:cNvSpPr>
          <p:nvPr/>
        </p:nvSpPr>
        <p:spPr bwMode="auto">
          <a:xfrm>
            <a:off x="2019300" y="1811338"/>
            <a:ext cx="1333500" cy="1101725"/>
          </a:xfrm>
          <a:prstGeom prst="rect">
            <a:avLst/>
          </a:prstGeom>
          <a:solidFill>
            <a:srgbClr val="FCD5B5"/>
          </a:solidFill>
          <a:ln w="9525">
            <a:solidFill>
              <a:srgbClr val="000000"/>
            </a:solidFill>
            <a:miter lim="800000"/>
            <a:headEnd/>
            <a:tailEnd/>
          </a:ln>
          <a:effectLst>
            <a:outerShdw blurRad="40000" dist="23000" dir="5400000" rotWithShape="0">
              <a:srgbClr val="808080">
                <a:alpha val="34998"/>
              </a:srgbClr>
            </a:outerShdw>
          </a:effectLst>
        </p:spPr>
        <p:txBody>
          <a:bodyPr anchor="ctr"/>
          <a:lstStyle/>
          <a:p>
            <a:pPr algn="ctr">
              <a:defRPr/>
            </a:pPr>
            <a:r>
              <a:rPr lang="en-US" sz="1600" b="1">
                <a:solidFill>
                  <a:srgbClr val="000000"/>
                </a:solidFill>
                <a:latin typeface="Arial"/>
                <a:ea typeface="+mn-ea"/>
                <a:cs typeface="Arial"/>
              </a:rPr>
              <a:t>Risk and Protective Factors</a:t>
            </a:r>
          </a:p>
        </p:txBody>
      </p:sp>
      <p:sp>
        <p:nvSpPr>
          <p:cNvPr id="17" name="Rectangle 16"/>
          <p:cNvSpPr>
            <a:spLocks noChangeArrowheads="1"/>
          </p:cNvSpPr>
          <p:nvPr/>
        </p:nvSpPr>
        <p:spPr bwMode="auto">
          <a:xfrm>
            <a:off x="3806508" y="1808162"/>
            <a:ext cx="1558925" cy="1117600"/>
          </a:xfrm>
          <a:prstGeom prst="rect">
            <a:avLst/>
          </a:prstGeom>
          <a:solidFill>
            <a:srgbClr val="8EA27E"/>
          </a:solidFill>
          <a:ln w="9525">
            <a:solidFill>
              <a:srgbClr val="000000"/>
            </a:solidFill>
            <a:miter lim="800000"/>
            <a:headEnd/>
            <a:tailEnd/>
          </a:ln>
          <a:effectLst>
            <a:outerShdw blurRad="40000" dist="23000" dir="5400000" rotWithShape="0">
              <a:srgbClr val="808080">
                <a:alpha val="34998"/>
              </a:srgbClr>
            </a:outerShdw>
          </a:effectLst>
        </p:spPr>
        <p:txBody>
          <a:bodyPr anchor="ctr"/>
          <a:lstStyle/>
          <a:p>
            <a:pPr algn="ctr">
              <a:defRPr/>
            </a:pPr>
            <a:r>
              <a:rPr lang="en-US" sz="1600" b="1">
                <a:solidFill>
                  <a:srgbClr val="000000"/>
                </a:solidFill>
                <a:latin typeface="Arial"/>
                <a:ea typeface="+mn-ea"/>
                <a:cs typeface="Arial"/>
              </a:rPr>
              <a:t>Interventions</a:t>
            </a:r>
          </a:p>
        </p:txBody>
      </p:sp>
      <p:sp>
        <p:nvSpPr>
          <p:cNvPr id="19" name="Rectangle 18"/>
          <p:cNvSpPr>
            <a:spLocks noChangeArrowheads="1"/>
          </p:cNvSpPr>
          <p:nvPr/>
        </p:nvSpPr>
        <p:spPr bwMode="auto">
          <a:xfrm>
            <a:off x="169863" y="1795463"/>
            <a:ext cx="1403350" cy="1098550"/>
          </a:xfrm>
          <a:prstGeom prst="rect">
            <a:avLst/>
          </a:prstGeom>
          <a:solidFill>
            <a:srgbClr val="8BACC6"/>
          </a:solidFill>
          <a:ln w="9525">
            <a:solidFill>
              <a:srgbClr val="254061"/>
            </a:solidFill>
            <a:miter lim="800000"/>
            <a:headEnd/>
            <a:tailEnd/>
          </a:ln>
          <a:effectLst>
            <a:outerShdw blurRad="40000" dist="23000" dir="5400000" rotWithShape="0">
              <a:srgbClr val="808080">
                <a:alpha val="34998"/>
              </a:srgbClr>
            </a:outerShdw>
          </a:effectLst>
        </p:spPr>
        <p:txBody>
          <a:bodyPr anchor="ctr"/>
          <a:lstStyle/>
          <a:p>
            <a:pPr algn="ctr">
              <a:defRPr/>
            </a:pPr>
            <a:r>
              <a:rPr lang="en-US" sz="1600" b="1">
                <a:solidFill>
                  <a:srgbClr val="000000"/>
                </a:solidFill>
                <a:latin typeface="Arial"/>
                <a:ea typeface="+mn-ea"/>
                <a:cs typeface="Arial"/>
              </a:rPr>
              <a:t>Problems and Related Behaviors </a:t>
            </a:r>
          </a:p>
        </p:txBody>
      </p:sp>
      <p:sp>
        <p:nvSpPr>
          <p:cNvPr id="69643" name="AutoShape 6"/>
          <p:cNvSpPr>
            <a:spLocks noChangeArrowheads="1"/>
          </p:cNvSpPr>
          <p:nvPr/>
        </p:nvSpPr>
        <p:spPr bwMode="auto">
          <a:xfrm>
            <a:off x="3363675" y="2128838"/>
            <a:ext cx="423863" cy="381000"/>
          </a:xfrm>
          <a:prstGeom prst="leftRightArrow">
            <a:avLst>
              <a:gd name="adj1" fmla="val 50000"/>
              <a:gd name="adj2" fmla="val 28935"/>
            </a:avLst>
          </a:prstGeom>
          <a:solidFill>
            <a:srgbClr val="000000"/>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Calibri" panose="020F0502020204030204" pitchFamily="34" charset="0"/>
            </a:endParaRPr>
          </a:p>
        </p:txBody>
      </p:sp>
      <p:sp>
        <p:nvSpPr>
          <p:cNvPr id="69644" name="AutoShape 6"/>
          <p:cNvSpPr>
            <a:spLocks noChangeArrowheads="1"/>
          </p:cNvSpPr>
          <p:nvPr/>
        </p:nvSpPr>
        <p:spPr bwMode="auto">
          <a:xfrm>
            <a:off x="1584643" y="2128838"/>
            <a:ext cx="428625" cy="381000"/>
          </a:xfrm>
          <a:prstGeom prst="leftRightArrow">
            <a:avLst>
              <a:gd name="adj1" fmla="val 50000"/>
              <a:gd name="adj2" fmla="val 28906"/>
            </a:avLst>
          </a:prstGeom>
          <a:solidFill>
            <a:srgbClr val="000000"/>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Calibri" panose="020F0502020204030204" pitchFamily="34" charset="0"/>
            </a:endParaRPr>
          </a:p>
        </p:txBody>
      </p:sp>
      <p:sp>
        <p:nvSpPr>
          <p:cNvPr id="24" name="Rectangle 23"/>
          <p:cNvSpPr>
            <a:spLocks noChangeArrowheads="1"/>
          </p:cNvSpPr>
          <p:nvPr/>
        </p:nvSpPr>
        <p:spPr bwMode="auto">
          <a:xfrm>
            <a:off x="7552531" y="1803082"/>
            <a:ext cx="1422400" cy="1117600"/>
          </a:xfrm>
          <a:prstGeom prst="rect">
            <a:avLst/>
          </a:prstGeom>
          <a:solidFill>
            <a:srgbClr val="B3A2C7"/>
          </a:solidFill>
          <a:ln w="9525">
            <a:solidFill>
              <a:srgbClr val="403152"/>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r>
              <a:rPr lang="en-US" sz="1600" b="1">
                <a:solidFill>
                  <a:srgbClr val="000000"/>
                </a:solidFill>
                <a:latin typeface="Arial"/>
                <a:ea typeface="+mn-ea"/>
                <a:cs typeface="Arial"/>
              </a:rPr>
              <a:t> Long-term Outcomes</a:t>
            </a:r>
          </a:p>
        </p:txBody>
      </p:sp>
      <p:sp>
        <p:nvSpPr>
          <p:cNvPr id="69646" name="AutoShape 6"/>
          <p:cNvSpPr>
            <a:spLocks noChangeArrowheads="1"/>
          </p:cNvSpPr>
          <p:nvPr/>
        </p:nvSpPr>
        <p:spPr bwMode="auto">
          <a:xfrm>
            <a:off x="7125018" y="2128838"/>
            <a:ext cx="423863" cy="381000"/>
          </a:xfrm>
          <a:prstGeom prst="leftRightArrow">
            <a:avLst>
              <a:gd name="adj1" fmla="val 50000"/>
              <a:gd name="adj2" fmla="val 28935"/>
            </a:avLst>
          </a:prstGeom>
          <a:solidFill>
            <a:srgbClr val="000000"/>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Calibri" panose="020F0502020204030204" pitchFamily="34" charset="0"/>
            </a:endParaRPr>
          </a:p>
        </p:txBody>
      </p:sp>
      <p:sp>
        <p:nvSpPr>
          <p:cNvPr id="69647" name="Line 2"/>
          <p:cNvSpPr>
            <a:spLocks noChangeShapeType="1"/>
          </p:cNvSpPr>
          <p:nvPr/>
        </p:nvSpPr>
        <p:spPr bwMode="auto">
          <a:xfrm>
            <a:off x="4256088" y="3225800"/>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648" name="Line 3"/>
          <p:cNvSpPr>
            <a:spLocks noChangeShapeType="1"/>
          </p:cNvSpPr>
          <p:nvPr/>
        </p:nvSpPr>
        <p:spPr bwMode="auto">
          <a:xfrm>
            <a:off x="4256088" y="3225800"/>
            <a:ext cx="0" cy="0"/>
          </a:xfrm>
          <a:prstGeom prst="line">
            <a:avLst/>
          </a:prstGeom>
          <a:noFill/>
          <a:ln w="9525">
            <a:solidFill>
              <a:srgbClr val="FFFF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 name="Rectangle 29"/>
          <p:cNvSpPr>
            <a:spLocks noChangeArrowheads="1"/>
          </p:cNvSpPr>
          <p:nvPr/>
        </p:nvSpPr>
        <p:spPr bwMode="auto">
          <a:xfrm>
            <a:off x="207963" y="3306763"/>
            <a:ext cx="1382712" cy="993775"/>
          </a:xfrm>
          <a:prstGeom prst="rect">
            <a:avLst/>
          </a:prstGeom>
          <a:solidFill>
            <a:schemeClr val="accent1">
              <a:lumMod val="75000"/>
            </a:schemeClr>
          </a:solidFill>
          <a:ln w="9525">
            <a:solidFill>
              <a:srgbClr val="95B3D7"/>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r>
              <a:rPr lang="en-US" sz="1600" b="1" dirty="0">
                <a:solidFill>
                  <a:srgbClr val="FFFFFF"/>
                </a:solidFill>
                <a:latin typeface="Arial"/>
                <a:ea typeface="+mn-ea"/>
                <a:cs typeface="Arial"/>
              </a:rPr>
              <a:t>Underage drinking</a:t>
            </a:r>
          </a:p>
        </p:txBody>
      </p:sp>
      <p:sp>
        <p:nvSpPr>
          <p:cNvPr id="32" name="Rectangle 31"/>
          <p:cNvSpPr>
            <a:spLocks noChangeArrowheads="1"/>
          </p:cNvSpPr>
          <p:nvPr/>
        </p:nvSpPr>
        <p:spPr bwMode="auto">
          <a:xfrm>
            <a:off x="2019300" y="3306763"/>
            <a:ext cx="1333500" cy="993775"/>
          </a:xfrm>
          <a:prstGeom prst="rect">
            <a:avLst/>
          </a:prstGeom>
          <a:solidFill>
            <a:srgbClr val="B46C3A"/>
          </a:solidFill>
          <a:ln w="9525">
            <a:solidFill>
              <a:srgbClr val="984807"/>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r>
              <a:rPr lang="en-US" sz="1600" b="1">
                <a:solidFill>
                  <a:srgbClr val="FFFFFF"/>
                </a:solidFill>
                <a:latin typeface="Arial"/>
                <a:ea typeface="+mn-ea"/>
                <a:cs typeface="Arial"/>
              </a:rPr>
              <a:t>Retail access</a:t>
            </a:r>
          </a:p>
        </p:txBody>
      </p:sp>
      <p:sp>
        <p:nvSpPr>
          <p:cNvPr id="34" name="Rectangle 33"/>
          <p:cNvSpPr>
            <a:spLocks noChangeArrowheads="1"/>
          </p:cNvSpPr>
          <p:nvPr/>
        </p:nvSpPr>
        <p:spPr bwMode="auto">
          <a:xfrm>
            <a:off x="3810000" y="3303588"/>
            <a:ext cx="1574800" cy="779462"/>
          </a:xfrm>
          <a:prstGeom prst="rect">
            <a:avLst/>
          </a:prstGeom>
          <a:solidFill>
            <a:srgbClr val="4F6228"/>
          </a:solidFill>
          <a:ln w="9525">
            <a:solidFill>
              <a:srgbClr val="000000"/>
            </a:solidFill>
            <a:miter lim="800000"/>
            <a:headEnd/>
            <a:tailEnd/>
          </a:ln>
          <a:effectLst>
            <a:outerShdw blurRad="40000" dist="23000" dir="5400000" rotWithShape="0">
              <a:srgbClr val="808080">
                <a:alpha val="34998"/>
              </a:srgbClr>
            </a:outerShdw>
          </a:effectLst>
        </p:spPr>
        <p:txBody>
          <a:bodyPr anchor="ctr"/>
          <a:lstStyle/>
          <a:p>
            <a:pPr algn="ctr">
              <a:defRPr/>
            </a:pPr>
            <a:r>
              <a:rPr lang="en-US" sz="1600" b="1">
                <a:solidFill>
                  <a:srgbClr val="FFFFFF"/>
                </a:solidFill>
                <a:latin typeface="Arial" charset="0"/>
                <a:ea typeface="+mn-ea"/>
                <a:cs typeface="Arial" charset="0"/>
              </a:rPr>
              <a:t>Compliance checks</a:t>
            </a:r>
          </a:p>
        </p:txBody>
      </p:sp>
      <p:sp>
        <p:nvSpPr>
          <p:cNvPr id="35" name="Rectangle 34"/>
          <p:cNvSpPr>
            <a:spLocks noChangeArrowheads="1"/>
          </p:cNvSpPr>
          <p:nvPr/>
        </p:nvSpPr>
        <p:spPr bwMode="auto">
          <a:xfrm>
            <a:off x="3810000" y="4356100"/>
            <a:ext cx="1606550" cy="723900"/>
          </a:xfrm>
          <a:prstGeom prst="rect">
            <a:avLst/>
          </a:prstGeom>
          <a:solidFill>
            <a:srgbClr val="4F6228"/>
          </a:solidFill>
          <a:ln w="9525">
            <a:solidFill>
              <a:srgbClr val="000000"/>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r>
              <a:rPr lang="en-US" sz="1600" b="1">
                <a:solidFill>
                  <a:srgbClr val="FFFFFF"/>
                </a:solidFill>
                <a:latin typeface="Arial"/>
                <a:ea typeface="+mn-ea"/>
                <a:cs typeface="Arial"/>
              </a:rPr>
              <a:t>Merchant education</a:t>
            </a:r>
          </a:p>
        </p:txBody>
      </p:sp>
      <p:sp>
        <p:nvSpPr>
          <p:cNvPr id="38" name="Rectangle 37"/>
          <p:cNvSpPr>
            <a:spLocks noChangeArrowheads="1"/>
          </p:cNvSpPr>
          <p:nvPr/>
        </p:nvSpPr>
        <p:spPr bwMode="auto">
          <a:xfrm>
            <a:off x="7523163" y="3309303"/>
            <a:ext cx="1401763" cy="1074738"/>
          </a:xfrm>
          <a:prstGeom prst="rect">
            <a:avLst/>
          </a:prstGeom>
          <a:solidFill>
            <a:srgbClr val="604A7B"/>
          </a:solidFill>
          <a:ln w="9525">
            <a:solidFill>
              <a:srgbClr val="604A7B"/>
            </a:solidFill>
            <a:miter lim="800000"/>
            <a:headEnd/>
            <a:tailEnd/>
          </a:ln>
          <a:effectLst>
            <a:outerShdw blurRad="40000" dist="23000" dir="5400000" rotWithShape="0">
              <a:srgbClr val="808080">
                <a:alpha val="34998"/>
              </a:srgbClr>
            </a:outerShdw>
          </a:effectLst>
        </p:spPr>
        <p:txBody>
          <a:bodyPr anchor="ctr"/>
          <a:lstStyle/>
          <a:p>
            <a:pPr algn="ctr">
              <a:spcBef>
                <a:spcPct val="10000"/>
              </a:spcBef>
              <a:defRPr/>
            </a:pPr>
            <a:r>
              <a:rPr lang="en-US" sz="1600" b="1">
                <a:solidFill>
                  <a:srgbClr val="FFFFFF"/>
                </a:solidFill>
                <a:latin typeface="Arial" charset="0"/>
                <a:ea typeface="Arial" charset="0"/>
                <a:cs typeface="Arial" charset="0"/>
              </a:rPr>
              <a:t>(Long-term) </a:t>
            </a:r>
          </a:p>
          <a:p>
            <a:pPr algn="ctr">
              <a:spcBef>
                <a:spcPct val="10000"/>
              </a:spcBef>
              <a:defRPr/>
            </a:pPr>
            <a:r>
              <a:rPr lang="en-US" sz="1600" b="1">
                <a:solidFill>
                  <a:srgbClr val="FFFFFF"/>
                </a:solidFill>
                <a:latin typeface="Arial" charset="0"/>
                <a:ea typeface="Arial" charset="0"/>
                <a:cs typeface="Arial" charset="0"/>
              </a:rPr>
              <a:t>Reduce underage current use</a:t>
            </a:r>
          </a:p>
        </p:txBody>
      </p:sp>
      <p:sp>
        <p:nvSpPr>
          <p:cNvPr id="25" name="Rectangle 24"/>
          <p:cNvSpPr>
            <a:spLocks noChangeArrowheads="1"/>
          </p:cNvSpPr>
          <p:nvPr/>
        </p:nvSpPr>
        <p:spPr bwMode="auto">
          <a:xfrm>
            <a:off x="5799138" y="1803082"/>
            <a:ext cx="1314450" cy="1166813"/>
          </a:xfrm>
          <a:prstGeom prst="rect">
            <a:avLst/>
          </a:prstGeom>
          <a:solidFill>
            <a:srgbClr val="B3A2C7"/>
          </a:solidFill>
          <a:ln w="9525">
            <a:solidFill>
              <a:srgbClr val="403152"/>
            </a:solidFill>
            <a:miter lim="800000"/>
            <a:headEnd/>
            <a:tailEnd/>
          </a:ln>
          <a:effectLst>
            <a:outerShdw blurRad="40000" dist="23000" dir="5400000" rotWithShape="0">
              <a:srgbClr val="808080">
                <a:alpha val="34998"/>
              </a:srgbClr>
            </a:outerShdw>
          </a:effectLst>
        </p:spPr>
        <p:txBody>
          <a:bodyPr anchor="ctr"/>
          <a:lstStyle/>
          <a:p>
            <a:pPr algn="ctr" fontAlgn="auto">
              <a:spcBef>
                <a:spcPts val="0"/>
              </a:spcBef>
              <a:spcAft>
                <a:spcPts val="0"/>
              </a:spcAft>
              <a:defRPr/>
            </a:pPr>
            <a:r>
              <a:rPr lang="en-US" sz="1600" b="1">
                <a:solidFill>
                  <a:srgbClr val="000000"/>
                </a:solidFill>
                <a:latin typeface="Arial"/>
                <a:ea typeface="+mn-ea"/>
                <a:cs typeface="Arial"/>
              </a:rPr>
              <a:t>Short-term Outcomes</a:t>
            </a:r>
          </a:p>
        </p:txBody>
      </p:sp>
      <p:sp>
        <p:nvSpPr>
          <p:cNvPr id="69655" name="AutoShape 6"/>
          <p:cNvSpPr>
            <a:spLocks noChangeArrowheads="1"/>
          </p:cNvSpPr>
          <p:nvPr/>
        </p:nvSpPr>
        <p:spPr bwMode="auto">
          <a:xfrm>
            <a:off x="5365115" y="2128838"/>
            <a:ext cx="423863" cy="381000"/>
          </a:xfrm>
          <a:prstGeom prst="leftRightArrow">
            <a:avLst>
              <a:gd name="adj1" fmla="val 50000"/>
              <a:gd name="adj2" fmla="val 28935"/>
            </a:avLst>
          </a:prstGeom>
          <a:solidFill>
            <a:srgbClr val="000000"/>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Calibri" panose="020F0502020204030204" pitchFamily="34" charset="0"/>
            </a:endParaRPr>
          </a:p>
        </p:txBody>
      </p:sp>
      <p:sp>
        <p:nvSpPr>
          <p:cNvPr id="28" name="Rectangle 27"/>
          <p:cNvSpPr>
            <a:spLocks noChangeArrowheads="1"/>
          </p:cNvSpPr>
          <p:nvPr/>
        </p:nvSpPr>
        <p:spPr bwMode="auto">
          <a:xfrm>
            <a:off x="5761038" y="3303588"/>
            <a:ext cx="1422400" cy="1282700"/>
          </a:xfrm>
          <a:prstGeom prst="rect">
            <a:avLst/>
          </a:prstGeom>
          <a:solidFill>
            <a:srgbClr val="604A7B"/>
          </a:solidFill>
          <a:ln w="9525">
            <a:solidFill>
              <a:srgbClr val="604A7B"/>
            </a:solidFill>
            <a:miter lim="800000"/>
            <a:headEnd/>
            <a:tailEnd/>
          </a:ln>
          <a:effectLst>
            <a:outerShdw blurRad="40000" dist="23000" dir="5400000" rotWithShape="0">
              <a:srgbClr val="808080">
                <a:alpha val="34998"/>
              </a:srgbClr>
            </a:outerShdw>
          </a:effectLst>
        </p:spPr>
        <p:txBody>
          <a:bodyPr anchor="ctr"/>
          <a:lstStyle/>
          <a:p>
            <a:pPr algn="ctr">
              <a:spcBef>
                <a:spcPct val="10000"/>
              </a:spcBef>
              <a:defRPr/>
            </a:pPr>
            <a:r>
              <a:rPr lang="en-US" sz="1600" b="1">
                <a:solidFill>
                  <a:srgbClr val="FFFFFF"/>
                </a:solidFill>
                <a:latin typeface="Arial" charset="0"/>
                <a:ea typeface="Arial" charset="0"/>
                <a:cs typeface="Arial" charset="0"/>
              </a:rPr>
              <a:t>(Short-term) </a:t>
            </a:r>
          </a:p>
          <a:p>
            <a:pPr algn="ctr">
              <a:spcBef>
                <a:spcPct val="10000"/>
              </a:spcBef>
              <a:defRPr/>
            </a:pPr>
            <a:r>
              <a:rPr lang="en-US" sz="1600" b="1">
                <a:solidFill>
                  <a:srgbClr val="FFFFFF"/>
                </a:solidFill>
                <a:latin typeface="Arial" charset="0"/>
                <a:ea typeface="Arial" charset="0"/>
                <a:cs typeface="Arial" charset="0"/>
              </a:rPr>
              <a:t>Reduce the number of sales to minors</a:t>
            </a:r>
          </a:p>
        </p:txBody>
      </p:sp>
      <p:sp>
        <p:nvSpPr>
          <p:cNvPr id="27" name="AutoShape 6"/>
          <p:cNvSpPr>
            <a:spLocks noChangeArrowheads="1"/>
          </p:cNvSpPr>
          <p:nvPr/>
        </p:nvSpPr>
        <p:spPr bwMode="auto">
          <a:xfrm>
            <a:off x="1584642" y="3613150"/>
            <a:ext cx="428625" cy="381000"/>
          </a:xfrm>
          <a:prstGeom prst="leftRightArrow">
            <a:avLst>
              <a:gd name="adj1" fmla="val 50000"/>
              <a:gd name="adj2" fmla="val 28906"/>
            </a:avLst>
          </a:prstGeom>
          <a:solidFill>
            <a:srgbClr val="000000"/>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Calibri" panose="020F0502020204030204" pitchFamily="34" charset="0"/>
            </a:endParaRPr>
          </a:p>
        </p:txBody>
      </p:sp>
      <p:sp>
        <p:nvSpPr>
          <p:cNvPr id="31" name="AutoShape 6"/>
          <p:cNvSpPr>
            <a:spLocks noChangeArrowheads="1"/>
          </p:cNvSpPr>
          <p:nvPr/>
        </p:nvSpPr>
        <p:spPr bwMode="auto">
          <a:xfrm>
            <a:off x="3369585" y="3615885"/>
            <a:ext cx="428625" cy="381000"/>
          </a:xfrm>
          <a:prstGeom prst="leftRightArrow">
            <a:avLst>
              <a:gd name="adj1" fmla="val 50000"/>
              <a:gd name="adj2" fmla="val 28906"/>
            </a:avLst>
          </a:prstGeom>
          <a:solidFill>
            <a:srgbClr val="000000"/>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Calibri" panose="020F0502020204030204" pitchFamily="34" charset="0"/>
            </a:endParaRPr>
          </a:p>
        </p:txBody>
      </p:sp>
      <p:sp>
        <p:nvSpPr>
          <p:cNvPr id="33" name="AutoShape 6"/>
          <p:cNvSpPr>
            <a:spLocks noChangeArrowheads="1"/>
          </p:cNvSpPr>
          <p:nvPr/>
        </p:nvSpPr>
        <p:spPr bwMode="auto">
          <a:xfrm>
            <a:off x="5383720" y="3533383"/>
            <a:ext cx="428625" cy="381000"/>
          </a:xfrm>
          <a:prstGeom prst="leftRightArrow">
            <a:avLst>
              <a:gd name="adj1" fmla="val 50000"/>
              <a:gd name="adj2" fmla="val 28906"/>
            </a:avLst>
          </a:prstGeom>
          <a:solidFill>
            <a:srgbClr val="000000"/>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Calibri" panose="020F0502020204030204" pitchFamily="34" charset="0"/>
            </a:endParaRPr>
          </a:p>
        </p:txBody>
      </p:sp>
      <p:sp>
        <p:nvSpPr>
          <p:cNvPr id="36" name="AutoShape 6"/>
          <p:cNvSpPr>
            <a:spLocks noChangeArrowheads="1"/>
          </p:cNvSpPr>
          <p:nvPr/>
        </p:nvSpPr>
        <p:spPr bwMode="auto">
          <a:xfrm>
            <a:off x="7138988" y="3597153"/>
            <a:ext cx="428625" cy="381000"/>
          </a:xfrm>
          <a:prstGeom prst="leftRightArrow">
            <a:avLst>
              <a:gd name="adj1" fmla="val 50000"/>
              <a:gd name="adj2" fmla="val 28906"/>
            </a:avLst>
          </a:prstGeom>
          <a:solidFill>
            <a:srgbClr val="000000"/>
          </a:solidFill>
          <a:ln w="12700" cap="sq">
            <a:solidFill>
              <a:schemeClr val="tx1"/>
            </a:solidFill>
            <a:miter lim="800000"/>
            <a:headEnd type="none" w="sm" len="sm"/>
            <a:tailEnd type="none" w="sm" len="sm"/>
          </a:ln>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latin typeface="Calibri" panose="020F0502020204030204" pitchFamily="34" charset="0"/>
            </a:endParaRPr>
          </a:p>
        </p:txBody>
      </p:sp>
    </p:spTree>
    <p:extLst>
      <p:ext uri="{BB962C8B-B14F-4D97-AF65-F5344CB8AC3E}">
        <p14:creationId xmlns:p14="http://schemas.microsoft.com/office/powerpoint/2010/main" val="4046202168"/>
      </p:ext>
    </p:extLst>
  </p:cSld>
  <p:clrMapOvr>
    <a:masterClrMapping/>
  </p:clrMapOvr>
  <p:transition advTm="4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ctrTitle"/>
          </p:nvPr>
        </p:nvSpPr>
        <p:spPr/>
        <p:txBody>
          <a:bodyPr/>
          <a:lstStyle/>
          <a:p>
            <a:pPr eaLnBrk="1" hangingPunct="1">
              <a:defRPr/>
            </a:pPr>
            <a:r>
              <a:rPr lang="en-US" sz="3600" b="1" dirty="0" smtClean="0">
                <a:solidFill>
                  <a:schemeClr val="bg1"/>
                </a:solidFill>
                <a:latin typeface="Helvetica" pitchFamily="34" charset="0"/>
                <a:ea typeface="+mn-ea"/>
                <a:cs typeface="Helvetica" pitchFamily="34" charset="0"/>
              </a:rPr>
              <a:t>Reporting Your Evaluation Results</a:t>
            </a:r>
            <a:endParaRPr lang="en-US" sz="3600" b="1" dirty="0">
              <a:solidFill>
                <a:schemeClr val="bg1"/>
              </a:solidFill>
              <a:latin typeface="Helvetica" pitchFamily="34" charset="0"/>
              <a:ea typeface="+mn-ea"/>
              <a:cs typeface="Helvetica" pitchFamily="34" charset="0"/>
            </a:endParaRPr>
          </a:p>
        </p:txBody>
      </p:sp>
      <p:sp>
        <p:nvSpPr>
          <p:cNvPr id="60419" name="Content Placeholder 7"/>
          <p:cNvSpPr>
            <a:spLocks noGrp="1"/>
          </p:cNvSpPr>
          <p:nvPr>
            <p:ph type="subTitle" idx="1"/>
          </p:nvPr>
        </p:nvSpPr>
        <p:spPr>
          <a:xfrm>
            <a:off x="299860" y="1246373"/>
            <a:ext cx="8448488" cy="2574366"/>
          </a:xfrm>
        </p:spPr>
        <p:txBody>
          <a:bodyPr/>
          <a:lstStyle/>
          <a:p>
            <a:pPr marL="457200" indent="-457200" eaLnBrk="1" hangingPunct="1">
              <a:spcAft>
                <a:spcPts val="1200"/>
              </a:spcAft>
              <a:buFont typeface="Arial" panose="020B0604020202020204" pitchFamily="34" charset="0"/>
              <a:buChar char="•"/>
            </a:pPr>
            <a:r>
              <a:rPr lang="en-US" altLang="en-US" sz="2800" dirty="0">
                <a:latin typeface="Helvetica" panose="020B0604020202020204" pitchFamily="34" charset="0"/>
              </a:rPr>
              <a:t>Brief stakeholders </a:t>
            </a:r>
            <a:r>
              <a:rPr lang="en-US" altLang="en-US" sz="2800" dirty="0" smtClean="0">
                <a:latin typeface="Helvetica" panose="020B0604020202020204" pitchFamily="34" charset="0"/>
              </a:rPr>
              <a:t>regularly.</a:t>
            </a:r>
          </a:p>
          <a:p>
            <a:pPr marL="457200" indent="-457200" eaLnBrk="1" hangingPunct="1">
              <a:spcAft>
                <a:spcPts val="1200"/>
              </a:spcAft>
              <a:buFont typeface="Arial" panose="020B0604020202020204" pitchFamily="34" charset="0"/>
              <a:buChar char="•"/>
            </a:pPr>
            <a:r>
              <a:rPr lang="en-US" altLang="en-US" sz="2800" dirty="0" smtClean="0">
                <a:latin typeface="Helvetica" panose="020B0604020202020204" pitchFamily="34" charset="0"/>
              </a:rPr>
              <a:t>Plan </a:t>
            </a:r>
            <a:r>
              <a:rPr lang="en-US" altLang="en-US" sz="2800" dirty="0">
                <a:latin typeface="Helvetica" panose="020B0604020202020204" pitchFamily="34" charset="0"/>
              </a:rPr>
              <a:t>how to disseminate </a:t>
            </a:r>
            <a:r>
              <a:rPr lang="en-US" altLang="en-US" sz="2800" dirty="0" smtClean="0">
                <a:latin typeface="Helvetica" panose="020B0604020202020204" pitchFamily="34" charset="0"/>
              </a:rPr>
              <a:t>results.</a:t>
            </a:r>
          </a:p>
          <a:p>
            <a:pPr marL="457200" indent="-457200" eaLnBrk="1" hangingPunct="1">
              <a:spcAft>
                <a:spcPts val="1200"/>
              </a:spcAft>
              <a:buFont typeface="Arial" panose="020B0604020202020204" pitchFamily="34" charset="0"/>
              <a:buChar char="•"/>
            </a:pPr>
            <a:r>
              <a:rPr lang="en-US" altLang="en-US" sz="2800" dirty="0" smtClean="0">
                <a:latin typeface="Helvetica" panose="020B0604020202020204" pitchFamily="34" charset="0"/>
              </a:rPr>
              <a:t>Select </a:t>
            </a:r>
            <a:r>
              <a:rPr lang="en-US" altLang="en-US" sz="2800" dirty="0">
                <a:latin typeface="Helvetica" panose="020B0604020202020204" pitchFamily="34" charset="0"/>
              </a:rPr>
              <a:t>formats for reporting </a:t>
            </a:r>
            <a:r>
              <a:rPr lang="en-US" altLang="en-US" sz="2800" dirty="0" smtClean="0">
                <a:latin typeface="Helvetica" panose="020B0604020202020204" pitchFamily="34" charset="0"/>
              </a:rPr>
              <a:t>results.</a:t>
            </a:r>
          </a:p>
          <a:p>
            <a:pPr marL="457200" indent="-457200" eaLnBrk="1" hangingPunct="1">
              <a:spcAft>
                <a:spcPts val="1200"/>
              </a:spcAft>
              <a:buFont typeface="Arial" panose="020B0604020202020204" pitchFamily="34" charset="0"/>
              <a:buChar char="•"/>
            </a:pPr>
            <a:r>
              <a:rPr lang="en-US" altLang="en-US" sz="2800" dirty="0" smtClean="0">
                <a:latin typeface="Helvetica" panose="020B0604020202020204" pitchFamily="34" charset="0"/>
              </a:rPr>
              <a:t>Help </a:t>
            </a:r>
            <a:r>
              <a:rPr lang="en-US" altLang="en-US" sz="2800" dirty="0">
                <a:latin typeface="Helvetica" panose="020B0604020202020204" pitchFamily="34" charset="0"/>
              </a:rPr>
              <a:t>stakeholders understand the data.</a:t>
            </a:r>
          </a:p>
          <a:p>
            <a:pPr eaLnBrk="1" hangingPunct="1">
              <a:spcAft>
                <a:spcPts val="1200"/>
              </a:spcAft>
              <a:buFont typeface="Arial" panose="020B0604020202020204" pitchFamily="34" charset="0"/>
              <a:buNone/>
            </a:pPr>
            <a:endParaRPr lang="en-US" altLang="en-US" dirty="0">
              <a:latin typeface="Helvetica" panose="020B0604020202020204" pitchFamily="34" charset="0"/>
            </a:endParaRPr>
          </a:p>
          <a:p>
            <a:pPr eaLnBrk="1" hangingPunct="1"/>
            <a:endParaRPr lang="en-US" altLang="en-US" dirty="0">
              <a:latin typeface="Helvetica" panose="020B0604020202020204" pitchFamily="34" charset="0"/>
            </a:endParaRPr>
          </a:p>
        </p:txBody>
      </p:sp>
      <p:pic>
        <p:nvPicPr>
          <p:cNvPr id="79878" name="Picture 5" descr="AA039204.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8663" y="1581210"/>
            <a:ext cx="1800225"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6" descr="AA049786.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9860" y="3804174"/>
            <a:ext cx="1071740" cy="2257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0" name="Picture 7" descr="LS012477.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8663" y="4264025"/>
            <a:ext cx="154781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3131349"/>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checkerboard(across)">
                                      <p:cBhvr>
                                        <p:cTn id="7" dur="1000"/>
                                        <p:tgtEl>
                                          <p:spTgt spid="60419">
                                            <p:txEl>
                                              <p:pRg st="0" end="0"/>
                                            </p:txEl>
                                          </p:spTgt>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animEffect transition="in" filter="checkerboard(across)">
                                      <p:cBhvr>
                                        <p:cTn id="11" dur="1000"/>
                                        <p:tgtEl>
                                          <p:spTgt spid="60419">
                                            <p:txEl>
                                              <p:pRg st="1" end="1"/>
                                            </p:txEl>
                                          </p:spTgt>
                                        </p:tgtEl>
                                      </p:cBhvr>
                                    </p:animEffect>
                                  </p:childTnLst>
                                </p:cTn>
                              </p:par>
                            </p:childTnLst>
                          </p:cTn>
                        </p:par>
                        <p:par>
                          <p:cTn id="12" fill="hold">
                            <p:stCondLst>
                              <p:cond delay="2000"/>
                            </p:stCondLst>
                            <p:childTnLst>
                              <p:par>
                                <p:cTn id="13" presetID="5" presetClass="entr" presetSubtype="10" fill="hold" grpId="0" nodeType="after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animEffect transition="in" filter="checkerboard(across)">
                                      <p:cBhvr>
                                        <p:cTn id="15" dur="1000"/>
                                        <p:tgtEl>
                                          <p:spTgt spid="60419">
                                            <p:txEl>
                                              <p:pRg st="2" end="2"/>
                                            </p:txEl>
                                          </p:spTgt>
                                        </p:tgtEl>
                                      </p:cBhvr>
                                    </p:animEffect>
                                  </p:childTnLst>
                                </p:cTn>
                              </p:par>
                            </p:childTnLst>
                          </p:cTn>
                        </p:par>
                        <p:par>
                          <p:cTn id="16" fill="hold">
                            <p:stCondLst>
                              <p:cond delay="3000"/>
                            </p:stCondLst>
                            <p:childTnLst>
                              <p:par>
                                <p:cTn id="17" presetID="5" presetClass="entr" presetSubtype="10" fill="hold" grpId="0" nodeType="after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animEffect transition="in" filter="checkerboard(across)">
                                      <p:cBhvr>
                                        <p:cTn id="19" dur="1000"/>
                                        <p:tgtEl>
                                          <p:spTgt spid="604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dirty="0" smtClean="0">
                <a:latin typeface="Helvetica" panose="020B0604020202020204" pitchFamily="34" charset="0"/>
                <a:cs typeface="Helvetica" panose="020B0604020202020204" pitchFamily="34" charset="0"/>
              </a:rPr>
              <a:t>Strategic Prevention Framework </a:t>
            </a:r>
            <a:endParaRPr lang="en-US" sz="3600" dirty="0">
              <a:latin typeface="Helvetica" panose="020B0604020202020204" pitchFamily="34" charset="0"/>
              <a:cs typeface="Helvetica" panose="020B0604020202020204" pitchFamily="34" charset="0"/>
            </a:endParaRPr>
          </a:p>
        </p:txBody>
      </p:sp>
      <p:graphicFrame>
        <p:nvGraphicFramePr>
          <p:cNvPr id="6" name="D 1"/>
          <p:cNvGraphicFramePr/>
          <p:nvPr>
            <p:extLst>
              <p:ext uri="{D42A27DB-BD31-4B8C-83A1-F6EECF244321}">
                <p14:modId xmlns:p14="http://schemas.microsoft.com/office/powerpoint/2010/main" val="2995226079"/>
              </p:ext>
            </p:extLst>
          </p:nvPr>
        </p:nvGraphicFramePr>
        <p:xfrm>
          <a:off x="403412" y="1219200"/>
          <a:ext cx="7994386" cy="4945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5585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p:cNvSpPr>
          <p:nvPr>
            <p:ph type="ctrTitle"/>
          </p:nvPr>
        </p:nvSpPr>
        <p:spPr/>
        <p:txBody>
          <a:bodyPr/>
          <a:lstStyle/>
          <a:p>
            <a:pPr algn="l" eaLnBrk="1" hangingPunct="1"/>
            <a:r>
              <a:rPr lang="en-US" sz="3600" dirty="0">
                <a:solidFill>
                  <a:schemeClr val="bg1"/>
                </a:solidFill>
                <a:latin typeface="Helvetica" charset="0"/>
              </a:rPr>
              <a:t>Continuum of Care</a:t>
            </a:r>
          </a:p>
        </p:txBody>
      </p:sp>
      <p:sp>
        <p:nvSpPr>
          <p:cNvPr id="83" name="Rectangle 82"/>
          <p:cNvSpPr/>
          <p:nvPr/>
        </p:nvSpPr>
        <p:spPr bwMode="auto">
          <a:xfrm>
            <a:off x="1058863" y="4954588"/>
            <a:ext cx="7413625" cy="4238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0672" name="TextBox 41"/>
          <p:cNvSpPr txBox="1">
            <a:spLocks noChangeArrowheads="1"/>
          </p:cNvSpPr>
          <p:nvPr/>
        </p:nvSpPr>
        <p:spPr bwMode="auto">
          <a:xfrm rot="-643337">
            <a:off x="5407025" y="4619625"/>
            <a:ext cx="309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FFFFFF"/>
                </a:solidFill>
              </a:rPr>
              <a:t>After-care and Rehabilitation</a:t>
            </a:r>
          </a:p>
        </p:txBody>
      </p:sp>
      <p:sp>
        <p:nvSpPr>
          <p:cNvPr id="70676" name="TextBox 45"/>
          <p:cNvSpPr txBox="1">
            <a:spLocks noChangeArrowheads="1"/>
          </p:cNvSpPr>
          <p:nvPr/>
        </p:nvSpPr>
        <p:spPr bwMode="auto">
          <a:xfrm rot="486339">
            <a:off x="1293813" y="4765675"/>
            <a:ext cx="2003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a:solidFill>
                  <a:srgbClr val="FFFFFF"/>
                </a:solidFill>
              </a:rPr>
              <a:t>Promotion</a:t>
            </a:r>
          </a:p>
        </p:txBody>
      </p:sp>
      <p:sp>
        <p:nvSpPr>
          <p:cNvPr id="102" name="Rectangle 101"/>
          <p:cNvSpPr/>
          <p:nvPr/>
        </p:nvSpPr>
        <p:spPr bwMode="auto">
          <a:xfrm>
            <a:off x="712788" y="5149850"/>
            <a:ext cx="355600" cy="4572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42" name="Group 41"/>
          <p:cNvGrpSpPr/>
          <p:nvPr/>
        </p:nvGrpSpPr>
        <p:grpSpPr>
          <a:xfrm>
            <a:off x="155750" y="888252"/>
            <a:ext cx="9231617" cy="6143875"/>
            <a:chOff x="47321" y="763378"/>
            <a:chExt cx="9231617" cy="6143875"/>
          </a:xfrm>
        </p:grpSpPr>
        <p:pic>
          <p:nvPicPr>
            <p:cNvPr id="43" name="Picture 30"/>
            <p:cNvPicPr>
              <a:picLocks noChangeAspect="1"/>
            </p:cNvPicPr>
            <p:nvPr/>
          </p:nvPicPr>
          <p:blipFill>
            <a:blip r:embed="rId3">
              <a:extLst>
                <a:ext uri="{28A0092B-C50C-407E-A947-70E740481C1C}">
                  <a14:useLocalDpi xmlns:a14="http://schemas.microsoft.com/office/drawing/2010/main" val="0"/>
                </a:ext>
              </a:extLst>
            </a:blip>
            <a:srcRect l="47690" r="23125" b="49542"/>
            <a:stretch>
              <a:fillRect/>
            </a:stretch>
          </p:blipFill>
          <p:spPr bwMode="auto">
            <a:xfrm>
              <a:off x="4008438" y="790575"/>
              <a:ext cx="52705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5"/>
            <p:cNvPicPr>
              <a:picLocks noChangeAspect="1"/>
            </p:cNvPicPr>
            <p:nvPr/>
          </p:nvPicPr>
          <p:blipFill>
            <a:blip r:embed="rId4">
              <a:extLst>
                <a:ext uri="{28A0092B-C50C-407E-A947-70E740481C1C}">
                  <a14:useLocalDpi xmlns:a14="http://schemas.microsoft.com/office/drawing/2010/main" val="0"/>
                </a:ext>
              </a:extLst>
            </a:blip>
            <a:srcRect l="23878" t="-3912" r="23878" b="43806"/>
            <a:stretch>
              <a:fillRect/>
            </a:stretch>
          </p:blipFill>
          <p:spPr bwMode="auto">
            <a:xfrm>
              <a:off x="47321" y="763378"/>
              <a:ext cx="8674100"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1"/>
            <p:cNvPicPr>
              <a:picLocks noChangeAspect="1"/>
            </p:cNvPicPr>
            <p:nvPr/>
          </p:nvPicPr>
          <p:blipFill>
            <a:blip r:embed="rId5">
              <a:extLst>
                <a:ext uri="{28A0092B-C50C-407E-A947-70E740481C1C}">
                  <a14:useLocalDpi xmlns:a14="http://schemas.microsoft.com/office/drawing/2010/main" val="0"/>
                </a:ext>
              </a:extLst>
            </a:blip>
            <a:srcRect l="22708" r="21875" b="47179"/>
            <a:stretch>
              <a:fillRect/>
            </a:stretch>
          </p:blipFill>
          <p:spPr bwMode="auto">
            <a:xfrm>
              <a:off x="201613" y="1538288"/>
              <a:ext cx="837565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45056"/>
            <p:cNvSpPr txBox="1">
              <a:spLocks noChangeArrowheads="1"/>
            </p:cNvSpPr>
            <p:nvPr/>
          </p:nvSpPr>
          <p:spPr bwMode="auto">
            <a:xfrm rot="16791564">
              <a:off x="3823494" y="2572544"/>
              <a:ext cx="20018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dirty="0">
                  <a:solidFill>
                    <a:srgbClr val="FFFFFF"/>
                  </a:solidFill>
                  <a:latin typeface="Arial" panose="020B0604020202020204" pitchFamily="34" charset="0"/>
                </a:rPr>
                <a:t>Case Identification</a:t>
              </a:r>
            </a:p>
          </p:txBody>
        </p:sp>
        <p:sp>
          <p:nvSpPr>
            <p:cNvPr id="47" name="TextBox 38"/>
            <p:cNvSpPr txBox="1">
              <a:spLocks noChangeArrowheads="1"/>
            </p:cNvSpPr>
            <p:nvPr/>
          </p:nvSpPr>
          <p:spPr bwMode="auto">
            <a:xfrm rot="18319748">
              <a:off x="4637882" y="2958097"/>
              <a:ext cx="2165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dirty="0" smtClean="0">
                  <a:solidFill>
                    <a:srgbClr val="FFFFFF"/>
                  </a:solidFill>
                  <a:latin typeface="Arial" panose="020B0604020202020204" pitchFamily="34" charset="0"/>
                </a:rPr>
                <a:t>Standard </a:t>
              </a:r>
              <a:r>
                <a:rPr lang="en-US" altLang="en-US" sz="1600" b="1" dirty="0">
                  <a:solidFill>
                    <a:srgbClr val="FFFFFF"/>
                  </a:solidFill>
                  <a:latin typeface="Arial" panose="020B0604020202020204" pitchFamily="34" charset="0"/>
                </a:rPr>
                <a:t>Treatment</a:t>
              </a:r>
            </a:p>
          </p:txBody>
        </p:sp>
        <p:sp>
          <p:nvSpPr>
            <p:cNvPr id="48" name="TextBox 40"/>
            <p:cNvSpPr txBox="1">
              <a:spLocks noChangeArrowheads="1"/>
            </p:cNvSpPr>
            <p:nvPr/>
          </p:nvSpPr>
          <p:spPr bwMode="auto">
            <a:xfrm rot="19712018">
              <a:off x="5272088" y="3679825"/>
              <a:ext cx="22780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dirty="0">
                  <a:solidFill>
                    <a:srgbClr val="FFFFFF"/>
                  </a:solidFill>
                  <a:latin typeface="Arial" panose="020B0604020202020204" pitchFamily="34" charset="0"/>
                </a:rPr>
                <a:t>Long-Term Treatment</a:t>
              </a:r>
            </a:p>
          </p:txBody>
        </p:sp>
        <p:sp>
          <p:nvSpPr>
            <p:cNvPr id="49" name="TextBox 41"/>
            <p:cNvSpPr txBox="1">
              <a:spLocks noChangeArrowheads="1"/>
            </p:cNvSpPr>
            <p:nvPr/>
          </p:nvSpPr>
          <p:spPr bwMode="auto">
            <a:xfrm rot="20956663">
              <a:off x="4075113" y="4638675"/>
              <a:ext cx="39227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r" eaLnBrk="1" hangingPunct="1">
                <a:spcBef>
                  <a:spcPct val="0"/>
                </a:spcBef>
                <a:buFontTx/>
                <a:buNone/>
              </a:pPr>
              <a:r>
                <a:rPr lang="en-US" altLang="en-US" sz="1600" b="1" dirty="0">
                  <a:solidFill>
                    <a:srgbClr val="FFFFFF"/>
                  </a:solidFill>
                  <a:latin typeface="Arial" panose="020B0604020202020204" pitchFamily="34" charset="0"/>
                </a:rPr>
                <a:t>After-care and Rehabilitation</a:t>
              </a:r>
            </a:p>
          </p:txBody>
        </p:sp>
        <p:sp>
          <p:nvSpPr>
            <p:cNvPr id="50" name="TextBox 42"/>
            <p:cNvSpPr txBox="1">
              <a:spLocks noChangeArrowheads="1"/>
            </p:cNvSpPr>
            <p:nvPr/>
          </p:nvSpPr>
          <p:spPr bwMode="auto">
            <a:xfrm rot="4739366">
              <a:off x="2758282" y="2593181"/>
              <a:ext cx="20018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dirty="0">
                  <a:solidFill>
                    <a:srgbClr val="FFFFFF"/>
                  </a:solidFill>
                  <a:latin typeface="Arial" panose="020B0604020202020204" pitchFamily="34" charset="0"/>
                </a:rPr>
                <a:t>Indicated</a:t>
              </a:r>
            </a:p>
          </p:txBody>
        </p:sp>
        <p:sp>
          <p:nvSpPr>
            <p:cNvPr id="51" name="TextBox 43"/>
            <p:cNvSpPr txBox="1">
              <a:spLocks noChangeArrowheads="1"/>
            </p:cNvSpPr>
            <p:nvPr/>
          </p:nvSpPr>
          <p:spPr bwMode="auto">
            <a:xfrm rot="3329658">
              <a:off x="1837532" y="2956719"/>
              <a:ext cx="200183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dirty="0">
                  <a:solidFill>
                    <a:srgbClr val="FFFFFF"/>
                  </a:solidFill>
                  <a:latin typeface="Arial" panose="020B0604020202020204" pitchFamily="34" charset="0"/>
                </a:rPr>
                <a:t>Selective</a:t>
              </a:r>
            </a:p>
          </p:txBody>
        </p:sp>
        <p:sp>
          <p:nvSpPr>
            <p:cNvPr id="52" name="TextBox 44"/>
            <p:cNvSpPr txBox="1">
              <a:spLocks noChangeArrowheads="1"/>
            </p:cNvSpPr>
            <p:nvPr/>
          </p:nvSpPr>
          <p:spPr bwMode="auto">
            <a:xfrm rot="1954260">
              <a:off x="1108075" y="3578225"/>
              <a:ext cx="2003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dirty="0">
                  <a:solidFill>
                    <a:srgbClr val="FFFFFF"/>
                  </a:solidFill>
                  <a:latin typeface="Arial" panose="020B0604020202020204" pitchFamily="34" charset="0"/>
                </a:rPr>
                <a:t>Universal</a:t>
              </a:r>
            </a:p>
          </p:txBody>
        </p:sp>
        <p:sp>
          <p:nvSpPr>
            <p:cNvPr id="53" name="TextBox 45"/>
            <p:cNvSpPr txBox="1">
              <a:spLocks noChangeArrowheads="1"/>
            </p:cNvSpPr>
            <p:nvPr/>
          </p:nvSpPr>
          <p:spPr bwMode="auto">
            <a:xfrm rot="486339">
              <a:off x="646113" y="4556125"/>
              <a:ext cx="2003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dirty="0">
                  <a:solidFill>
                    <a:srgbClr val="FFFFFF"/>
                  </a:solidFill>
                  <a:latin typeface="Arial" panose="020B0604020202020204" pitchFamily="34" charset="0"/>
                </a:rPr>
                <a:t>Promotion</a:t>
              </a:r>
            </a:p>
          </p:txBody>
        </p:sp>
        <p:sp>
          <p:nvSpPr>
            <p:cNvPr id="54" name="Rectangle 53"/>
            <p:cNvSpPr/>
            <p:nvPr/>
          </p:nvSpPr>
          <p:spPr>
            <a:xfrm rot="19690528">
              <a:off x="750350" y="1892637"/>
              <a:ext cx="4369486" cy="3010449"/>
            </a:xfrm>
            <a:prstGeom prst="rect">
              <a:avLst/>
            </a:prstGeom>
            <a:noFill/>
          </p:spPr>
          <p:txBody>
            <a:bodyPr spcFirstLastPara="1" wrap="none">
              <a:prstTxWarp prst="textArchUp">
                <a:avLst>
                  <a:gd name="adj" fmla="val 11470006"/>
                </a:avLst>
              </a:prstTxWarp>
              <a:spAutoFit/>
            </a:bodyPr>
            <a:lstStyle/>
            <a:p>
              <a:pPr algn="ctr" eaLnBrk="1" hangingPunct="1">
                <a:defRPr/>
              </a:pPr>
              <a:r>
                <a:rPr lang="en-US" sz="1600" b="1" spc="50" dirty="0">
                  <a:ln w="13500">
                    <a:noFill/>
                    <a:prstDash val="solid"/>
                  </a:ln>
                  <a:solidFill>
                    <a:srgbClr val="FFFFFF"/>
                  </a:solidFill>
                  <a:ea typeface="ＭＳ Ｐゴシック" charset="-128"/>
                </a:rPr>
                <a:t>Prevention</a:t>
              </a:r>
            </a:p>
          </p:txBody>
        </p:sp>
        <p:sp>
          <p:nvSpPr>
            <p:cNvPr id="55" name="Rectangle 54"/>
            <p:cNvSpPr/>
            <p:nvPr/>
          </p:nvSpPr>
          <p:spPr>
            <a:xfrm rot="1323717">
              <a:off x="3122127" y="1680025"/>
              <a:ext cx="4369486" cy="3010449"/>
            </a:xfrm>
            <a:prstGeom prst="rect">
              <a:avLst/>
            </a:prstGeom>
            <a:noFill/>
          </p:spPr>
          <p:txBody>
            <a:bodyPr spcFirstLastPara="1" wrap="none">
              <a:prstTxWarp prst="textArchUp">
                <a:avLst>
                  <a:gd name="adj" fmla="val 11470006"/>
                </a:avLst>
              </a:prstTxWarp>
              <a:spAutoFit/>
            </a:bodyPr>
            <a:lstStyle/>
            <a:p>
              <a:pPr algn="ctr" eaLnBrk="1" hangingPunct="1">
                <a:defRPr/>
              </a:pPr>
              <a:r>
                <a:rPr lang="en-US" sz="1600" b="1" spc="50" dirty="0">
                  <a:ln w="13500">
                    <a:noFill/>
                    <a:prstDash val="solid"/>
                  </a:ln>
                  <a:solidFill>
                    <a:srgbClr val="FFFFFF"/>
                  </a:solidFill>
                  <a:ea typeface="ＭＳ Ｐゴシック" charset="-128"/>
                </a:rPr>
                <a:t>Treatment</a:t>
              </a:r>
            </a:p>
          </p:txBody>
        </p:sp>
        <p:sp>
          <p:nvSpPr>
            <p:cNvPr id="56" name="Rectangle 55"/>
            <p:cNvSpPr/>
            <p:nvPr/>
          </p:nvSpPr>
          <p:spPr>
            <a:xfrm rot="3970157">
              <a:off x="4181170" y="2906476"/>
              <a:ext cx="4833711" cy="3010449"/>
            </a:xfrm>
            <a:prstGeom prst="rect">
              <a:avLst/>
            </a:prstGeom>
            <a:noFill/>
          </p:spPr>
          <p:txBody>
            <a:bodyPr spcFirstLastPara="1" wrap="none">
              <a:prstTxWarp prst="textArchUp">
                <a:avLst>
                  <a:gd name="adj" fmla="val 11470006"/>
                </a:avLst>
              </a:prstTxWarp>
              <a:spAutoFit/>
            </a:bodyPr>
            <a:lstStyle/>
            <a:p>
              <a:pPr algn="ctr" eaLnBrk="1" hangingPunct="1">
                <a:defRPr/>
              </a:pPr>
              <a:r>
                <a:rPr lang="en-US" sz="1600" b="1" spc="50" dirty="0">
                  <a:ln w="13500">
                    <a:noFill/>
                    <a:prstDash val="solid"/>
                  </a:ln>
                  <a:solidFill>
                    <a:srgbClr val="FFFFFF"/>
                  </a:solidFill>
                  <a:ea typeface="ＭＳ Ｐゴシック" charset="-128"/>
                </a:rPr>
                <a:t>Maintenance</a:t>
              </a:r>
            </a:p>
          </p:txBody>
        </p:sp>
        <p:cxnSp>
          <p:nvCxnSpPr>
            <p:cNvPr id="57" name="Straight Connector 56"/>
            <p:cNvCxnSpPr/>
            <p:nvPr/>
          </p:nvCxnSpPr>
          <p:spPr>
            <a:xfrm>
              <a:off x="519113" y="3692525"/>
              <a:ext cx="3803650" cy="1438275"/>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4346575" y="1260475"/>
              <a:ext cx="1588" cy="3849688"/>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4368800" y="2433638"/>
              <a:ext cx="2928938" cy="2676525"/>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rot="3193801">
              <a:off x="4505457" y="2210886"/>
              <a:ext cx="4369486" cy="3010449"/>
            </a:xfrm>
            <a:prstGeom prst="rect">
              <a:avLst/>
            </a:prstGeom>
            <a:noFill/>
          </p:spPr>
          <p:txBody>
            <a:bodyPr spcFirstLastPara="1" wrap="none">
              <a:prstTxWarp prst="textArchUp">
                <a:avLst>
                  <a:gd name="adj" fmla="val 11470006"/>
                </a:avLst>
              </a:prstTxWarp>
              <a:spAutoFit/>
            </a:bodyPr>
            <a:lstStyle/>
            <a:p>
              <a:pPr algn="ctr" eaLnBrk="1" hangingPunct="1">
                <a:defRPr/>
              </a:pPr>
              <a:r>
                <a:rPr lang="en-US" sz="1600" b="1" spc="50" dirty="0">
                  <a:ln w="13500">
                    <a:noFill/>
                    <a:prstDash val="solid"/>
                  </a:ln>
                  <a:solidFill>
                    <a:srgbClr val="FFFFFF"/>
                  </a:solidFill>
                  <a:ea typeface="ＭＳ Ｐゴシック" charset="-128"/>
                </a:rPr>
                <a:t>Recovery</a:t>
              </a:r>
            </a:p>
          </p:txBody>
        </p:sp>
        <p:sp>
          <p:nvSpPr>
            <p:cNvPr id="61" name="TextBox 40"/>
            <p:cNvSpPr txBox="1">
              <a:spLocks noChangeArrowheads="1"/>
            </p:cNvSpPr>
            <p:nvPr/>
          </p:nvSpPr>
          <p:spPr bwMode="auto">
            <a:xfrm>
              <a:off x="3279775" y="5156200"/>
              <a:ext cx="2105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ctr" eaLnBrk="1" hangingPunct="1">
                <a:defRPr/>
              </a:pPr>
              <a:r>
                <a:rPr lang="en-US" altLang="en-US" sz="2000" b="1" dirty="0" smtClean="0">
                  <a:solidFill>
                    <a:schemeClr val="tx1">
                      <a:lumMod val="75000"/>
                      <a:lumOff val="25000"/>
                    </a:schemeClr>
                  </a:solidFill>
                </a:rPr>
                <a:t>Promotion</a:t>
              </a:r>
              <a:endParaRPr lang="en-US" altLang="en-US" sz="2000" dirty="0" smtClean="0">
                <a:solidFill>
                  <a:schemeClr val="tx1">
                    <a:lumMod val="75000"/>
                    <a:lumOff val="25000"/>
                  </a:schemeClr>
                </a:solidFill>
              </a:endParaRPr>
            </a:p>
          </p:txBody>
        </p:sp>
        <p:sp>
          <p:nvSpPr>
            <p:cNvPr id="62" name="Rectangle 61"/>
            <p:cNvSpPr/>
            <p:nvPr/>
          </p:nvSpPr>
          <p:spPr>
            <a:xfrm rot="16893000">
              <a:off x="-225241" y="3217285"/>
              <a:ext cx="4369486" cy="3010449"/>
            </a:xfrm>
            <a:prstGeom prst="rect">
              <a:avLst/>
            </a:prstGeom>
            <a:noFill/>
          </p:spPr>
          <p:txBody>
            <a:bodyPr spcFirstLastPara="1" wrap="none">
              <a:prstTxWarp prst="textArchUp">
                <a:avLst>
                  <a:gd name="adj" fmla="val 11470006"/>
                </a:avLst>
              </a:prstTxWarp>
              <a:spAutoFit/>
            </a:bodyPr>
            <a:lstStyle/>
            <a:p>
              <a:pPr algn="ctr" eaLnBrk="1" hangingPunct="1">
                <a:defRPr/>
              </a:pPr>
              <a:r>
                <a:rPr lang="en-US" sz="1600" b="1" spc="50" dirty="0">
                  <a:ln w="13500">
                    <a:noFill/>
                    <a:prstDash val="solid"/>
                  </a:ln>
                  <a:solidFill>
                    <a:srgbClr val="FFFFFF"/>
                  </a:solidFill>
                  <a:ea typeface="ＭＳ Ｐゴシック" charset="-128"/>
                </a:rPr>
                <a:t>Promotion</a:t>
              </a:r>
            </a:p>
          </p:txBody>
        </p:sp>
        <p:cxnSp>
          <p:nvCxnSpPr>
            <p:cNvPr id="63" name="Straight Connector 62"/>
            <p:cNvCxnSpPr/>
            <p:nvPr/>
          </p:nvCxnSpPr>
          <p:spPr>
            <a:xfrm flipV="1">
              <a:off x="211138" y="5156200"/>
              <a:ext cx="8720137" cy="9525"/>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523875" y="5413375"/>
              <a:ext cx="2835275" cy="0"/>
            </a:xfrm>
            <a:prstGeom prst="straightConnector1">
              <a:avLst/>
            </a:prstGeom>
            <a:ln w="50800">
              <a:solidFill>
                <a:schemeClr val="bg1">
                  <a:lumMod val="6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5286375" y="5403850"/>
              <a:ext cx="2835275" cy="0"/>
            </a:xfrm>
            <a:prstGeom prst="straightConnector1">
              <a:avLst/>
            </a:prstGeom>
            <a:ln w="50800" cmpd="sng">
              <a:solidFill>
                <a:schemeClr val="bg1">
                  <a:lumMod val="6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6" name="Pentagon 65"/>
            <p:cNvSpPr/>
            <p:nvPr/>
          </p:nvSpPr>
          <p:spPr>
            <a:xfrm>
              <a:off x="7980363" y="5230813"/>
              <a:ext cx="254000" cy="350837"/>
            </a:xfrm>
            <a:prstGeom prst="homePlate">
              <a:avLst>
                <a:gd name="adj" fmla="val 135006"/>
              </a:avLst>
            </a:prstGeom>
            <a:blipFill>
              <a:blip r:embed="rId6"/>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7" name="Pentagon 66"/>
            <p:cNvSpPr/>
            <p:nvPr/>
          </p:nvSpPr>
          <p:spPr>
            <a:xfrm rot="10800000">
              <a:off x="447675" y="5240338"/>
              <a:ext cx="252413" cy="352425"/>
            </a:xfrm>
            <a:prstGeom prst="homePlate">
              <a:avLst>
                <a:gd name="adj" fmla="val 135006"/>
              </a:avLst>
            </a:prstGeom>
            <a:blipFill>
              <a:blip r:embed="rId6"/>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grpSp>
    </p:spTree>
    <p:extLst>
      <p:ext uri="{BB962C8B-B14F-4D97-AF65-F5344CB8AC3E}">
        <p14:creationId xmlns:p14="http://schemas.microsoft.com/office/powerpoint/2010/main" val="4015804936"/>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a:spLocks noChangeArrowheads="1"/>
          </p:cNvSpPr>
          <p:nvPr/>
        </p:nvSpPr>
        <p:spPr bwMode="auto">
          <a:xfrm rot="-1442091">
            <a:off x="233008" y="2971290"/>
            <a:ext cx="9184480" cy="1390820"/>
          </a:xfrm>
          <a:prstGeom prst="rightArrow">
            <a:avLst>
              <a:gd name="adj1" fmla="val 50000"/>
              <a:gd name="adj2" fmla="val 50006"/>
            </a:avLst>
          </a:prstGeom>
          <a:gradFill rotWithShape="1">
            <a:gsLst>
              <a:gs pos="0">
                <a:srgbClr val="64578A"/>
              </a:gs>
              <a:gs pos="20000">
                <a:srgbClr val="645788"/>
              </a:gs>
              <a:gs pos="100000">
                <a:srgbClr val="4A4167"/>
              </a:gs>
            </a:gsLst>
            <a:lin ang="5400000"/>
          </a:gradFill>
          <a:ln w="9525">
            <a:solidFill>
              <a:srgbClr val="675D85"/>
            </a:solidFill>
            <a:prstDash val="sysDash"/>
            <a:round/>
            <a:headEnd/>
            <a:tailEnd/>
          </a:ln>
          <a:effectLst>
            <a:outerShdw blurRad="400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87042" name="Rectangle 2"/>
          <p:cNvSpPr>
            <a:spLocks noGrp="1"/>
          </p:cNvSpPr>
          <p:nvPr>
            <p:ph type="ctrTitle"/>
          </p:nvPr>
        </p:nvSpPr>
        <p:spPr/>
        <p:txBody>
          <a:bodyPr/>
          <a:lstStyle/>
          <a:p>
            <a:pPr algn="l" eaLnBrk="1" hangingPunct="1"/>
            <a:r>
              <a:rPr lang="en-US" sz="3600" dirty="0">
                <a:solidFill>
                  <a:schemeClr val="bg1"/>
                </a:solidFill>
                <a:latin typeface="Helvetica" charset="0"/>
              </a:rPr>
              <a:t>Risk Factor</a:t>
            </a:r>
          </a:p>
        </p:txBody>
      </p:sp>
      <p:sp>
        <p:nvSpPr>
          <p:cNvPr id="58374" name="Rectangle 3"/>
          <p:cNvSpPr>
            <a:spLocks noGrp="1"/>
          </p:cNvSpPr>
          <p:nvPr>
            <p:ph type="subTitle" idx="1"/>
          </p:nvPr>
        </p:nvSpPr>
        <p:spPr>
          <a:xfrm>
            <a:off x="1905000" y="1828800"/>
            <a:ext cx="5486400" cy="3352800"/>
          </a:xfrm>
          <a:solidFill>
            <a:schemeClr val="accent4">
              <a:lumMod val="20000"/>
              <a:lumOff val="80000"/>
            </a:schemeClr>
          </a:solidFill>
          <a:ln>
            <a:solidFill>
              <a:schemeClr val="accent4">
                <a:lumMod val="75000"/>
              </a:schemeClr>
            </a:solidFill>
          </a:ln>
        </p:spPr>
        <p:txBody>
          <a:bodyPr rtlCol="0" anchor="ctr">
            <a:normAutofit lnSpcReduction="10000"/>
          </a:bodyPr>
          <a:lstStyle/>
          <a:p>
            <a:pPr algn="ctr" eaLnBrk="1" fontAlgn="auto" hangingPunct="1">
              <a:spcAft>
                <a:spcPts val="0"/>
              </a:spcAft>
              <a:buFont typeface="Arial" charset="0"/>
              <a:buNone/>
              <a:defRPr/>
            </a:pPr>
            <a:r>
              <a:rPr lang="en-US" sz="2800" dirty="0" smtClean="0">
                <a:solidFill>
                  <a:srgbClr val="0D0D0D"/>
                </a:solidFill>
                <a:latin typeface="Helvetica" charset="0"/>
                <a:ea typeface="Helvetica" charset="0"/>
                <a:cs typeface="Helvetica" charset="0"/>
              </a:rPr>
              <a:t>A </a:t>
            </a:r>
            <a:r>
              <a:rPr lang="en-US" sz="2800" dirty="0">
                <a:solidFill>
                  <a:srgbClr val="0D0D0D"/>
                </a:solidFill>
                <a:latin typeface="Helvetica" charset="0"/>
                <a:ea typeface="Helvetica" charset="0"/>
                <a:cs typeface="Helvetica" charset="0"/>
              </a:rPr>
              <a:t>characteristic at the </a:t>
            </a:r>
          </a:p>
          <a:p>
            <a:pPr algn="ctr" eaLnBrk="1" fontAlgn="auto" hangingPunct="1">
              <a:spcAft>
                <a:spcPts val="0"/>
              </a:spcAft>
              <a:buFont typeface="Arial" charset="0"/>
              <a:buNone/>
              <a:defRPr/>
            </a:pPr>
            <a:r>
              <a:rPr lang="en-US" sz="2800" dirty="0">
                <a:solidFill>
                  <a:srgbClr val="0D0D0D"/>
                </a:solidFill>
                <a:latin typeface="Helvetica" charset="0"/>
                <a:ea typeface="Helvetica" charset="0"/>
                <a:cs typeface="Helvetica" charset="0"/>
              </a:rPr>
              <a:t>biological, psychological, family, community, or cultural level </a:t>
            </a:r>
          </a:p>
          <a:p>
            <a:pPr algn="ctr" eaLnBrk="1" fontAlgn="auto" hangingPunct="1">
              <a:spcAft>
                <a:spcPts val="0"/>
              </a:spcAft>
              <a:buFont typeface="Arial" charset="0"/>
              <a:buNone/>
              <a:defRPr/>
            </a:pPr>
            <a:r>
              <a:rPr lang="en-US" sz="2800" dirty="0">
                <a:solidFill>
                  <a:srgbClr val="0D0D0D"/>
                </a:solidFill>
                <a:latin typeface="Helvetica" charset="0"/>
                <a:ea typeface="Helvetica" charset="0"/>
                <a:cs typeface="Helvetica" charset="0"/>
              </a:rPr>
              <a:t>that precedes and is associated with </a:t>
            </a:r>
          </a:p>
          <a:p>
            <a:pPr algn="ctr" eaLnBrk="1" fontAlgn="auto" hangingPunct="1">
              <a:spcAft>
                <a:spcPts val="0"/>
              </a:spcAft>
              <a:buFont typeface="Arial" charset="0"/>
              <a:buNone/>
              <a:defRPr/>
            </a:pPr>
            <a:r>
              <a:rPr lang="en-US" sz="2800" dirty="0">
                <a:solidFill>
                  <a:srgbClr val="0D0D0D"/>
                </a:solidFill>
                <a:latin typeface="Helvetica" charset="0"/>
                <a:ea typeface="Helvetica" charset="0"/>
                <a:cs typeface="Helvetica" charset="0"/>
              </a:rPr>
              <a:t>a </a:t>
            </a:r>
            <a:r>
              <a:rPr lang="en-US" sz="2800" u="sng" dirty="0">
                <a:solidFill>
                  <a:srgbClr val="0D0D0D"/>
                </a:solidFill>
                <a:latin typeface="Helvetica" charset="0"/>
                <a:ea typeface="Helvetica" charset="0"/>
                <a:cs typeface="Helvetica" charset="0"/>
              </a:rPr>
              <a:t>higher likelihood </a:t>
            </a:r>
            <a:r>
              <a:rPr lang="en-US" sz="2800" dirty="0">
                <a:solidFill>
                  <a:srgbClr val="0D0D0D"/>
                </a:solidFill>
                <a:latin typeface="Helvetica" charset="0"/>
                <a:ea typeface="Helvetica" charset="0"/>
                <a:cs typeface="Helvetica" charset="0"/>
              </a:rPr>
              <a:t>of </a:t>
            </a:r>
          </a:p>
          <a:p>
            <a:pPr algn="ctr" eaLnBrk="1" fontAlgn="auto" hangingPunct="1">
              <a:spcAft>
                <a:spcPts val="0"/>
              </a:spcAft>
              <a:buFont typeface="Arial" charset="0"/>
              <a:buNone/>
              <a:defRPr/>
            </a:pPr>
            <a:r>
              <a:rPr lang="en-US" sz="2800" dirty="0">
                <a:solidFill>
                  <a:srgbClr val="0D0D0D"/>
                </a:solidFill>
                <a:latin typeface="Helvetica" charset="0"/>
                <a:ea typeface="Helvetica" charset="0"/>
                <a:cs typeface="Helvetica" charset="0"/>
              </a:rPr>
              <a:t>problem outcomes</a:t>
            </a:r>
          </a:p>
        </p:txBody>
      </p:sp>
    </p:spTree>
    <p:extLst>
      <p:ext uri="{BB962C8B-B14F-4D97-AF65-F5344CB8AC3E}">
        <p14:creationId xmlns:p14="http://schemas.microsoft.com/office/powerpoint/2010/main" val="2072972747"/>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a:spLocks noChangeArrowheads="1"/>
          </p:cNvSpPr>
          <p:nvPr/>
        </p:nvSpPr>
        <p:spPr bwMode="auto">
          <a:xfrm rot="1434039">
            <a:off x="155575" y="3067050"/>
            <a:ext cx="8861425" cy="1914525"/>
          </a:xfrm>
          <a:prstGeom prst="rightArrow">
            <a:avLst>
              <a:gd name="adj1" fmla="val 50000"/>
              <a:gd name="adj2" fmla="val 49992"/>
            </a:avLst>
          </a:prstGeom>
          <a:gradFill rotWithShape="1">
            <a:gsLst>
              <a:gs pos="0">
                <a:srgbClr val="64578A"/>
              </a:gs>
              <a:gs pos="20000">
                <a:srgbClr val="645788"/>
              </a:gs>
              <a:gs pos="100000">
                <a:srgbClr val="4A4167"/>
              </a:gs>
            </a:gsLst>
            <a:lin ang="5400000"/>
          </a:gradFill>
          <a:ln w="9525">
            <a:solidFill>
              <a:srgbClr val="675D85"/>
            </a:solidFill>
            <a:miter lim="800000"/>
            <a:headEnd/>
            <a:tailEnd/>
          </a:ln>
          <a:effectLst>
            <a:outerShdw blurRad="40000" dist="23000" dir="5400000" rotWithShape="0">
              <a:srgbClr val="000000">
                <a:alpha val="34998"/>
              </a:srgbClr>
            </a:outerShdw>
          </a:effectLst>
        </p:spPr>
        <p:txBody>
          <a:bodyPr anchor="ctr"/>
          <a:lstStyle/>
          <a:p>
            <a:pPr algn="ctr">
              <a:defRPr/>
            </a:pPr>
            <a:endParaRPr lang="en-US" dirty="0">
              <a:solidFill>
                <a:schemeClr val="lt1"/>
              </a:solidFill>
              <a:latin typeface="+mn-lt"/>
              <a:ea typeface="+mn-ea"/>
              <a:cs typeface="+mn-cs"/>
            </a:endParaRPr>
          </a:p>
        </p:txBody>
      </p:sp>
      <p:sp>
        <p:nvSpPr>
          <p:cNvPr id="89090" name="Rectangle 2"/>
          <p:cNvSpPr>
            <a:spLocks noGrp="1"/>
          </p:cNvSpPr>
          <p:nvPr>
            <p:ph type="ctrTitle"/>
          </p:nvPr>
        </p:nvSpPr>
        <p:spPr/>
        <p:txBody>
          <a:bodyPr/>
          <a:lstStyle/>
          <a:p>
            <a:pPr algn="l" eaLnBrk="1" hangingPunct="1"/>
            <a:r>
              <a:rPr lang="en-US" sz="3600" dirty="0">
                <a:solidFill>
                  <a:schemeClr val="bg1"/>
                </a:solidFill>
                <a:latin typeface="Helvetica" charset="0"/>
              </a:rPr>
              <a:t>Protective Factor</a:t>
            </a:r>
          </a:p>
        </p:txBody>
      </p:sp>
      <p:sp>
        <p:nvSpPr>
          <p:cNvPr id="60422" name="Rectangle 3"/>
          <p:cNvSpPr>
            <a:spLocks noGrp="1"/>
          </p:cNvSpPr>
          <p:nvPr>
            <p:ph type="subTitle" idx="1"/>
          </p:nvPr>
        </p:nvSpPr>
        <p:spPr>
          <a:xfrm>
            <a:off x="1676400" y="2209800"/>
            <a:ext cx="5540188" cy="3200400"/>
          </a:xfrm>
          <a:solidFill>
            <a:schemeClr val="accent4">
              <a:lumMod val="20000"/>
              <a:lumOff val="80000"/>
            </a:schemeClr>
          </a:solidFill>
          <a:ln>
            <a:solidFill>
              <a:schemeClr val="accent4">
                <a:lumMod val="75000"/>
              </a:schemeClr>
            </a:solidFill>
          </a:ln>
        </p:spPr>
        <p:txBody>
          <a:bodyPr rtlCol="0">
            <a:normAutofit/>
          </a:bodyPr>
          <a:lstStyle/>
          <a:p>
            <a:pPr marL="0" indent="0" algn="ctr" eaLnBrk="1" fontAlgn="auto" hangingPunct="1">
              <a:spcAft>
                <a:spcPts val="0"/>
              </a:spcAft>
              <a:buFont typeface="Arial" charset="0"/>
              <a:buNone/>
              <a:defRPr/>
            </a:pPr>
            <a:r>
              <a:rPr lang="en-US" sz="2800" dirty="0">
                <a:solidFill>
                  <a:srgbClr val="0D0D0D"/>
                </a:solidFill>
                <a:latin typeface="Helvetica" charset="0"/>
                <a:ea typeface="Helvetica" charset="0"/>
                <a:cs typeface="Helvetica" charset="0"/>
              </a:rPr>
              <a:t>A characteristic </a:t>
            </a:r>
          </a:p>
          <a:p>
            <a:pPr marL="0" indent="0" algn="ctr" eaLnBrk="1" fontAlgn="auto" hangingPunct="1">
              <a:spcAft>
                <a:spcPts val="0"/>
              </a:spcAft>
              <a:buFont typeface="Arial" charset="0"/>
              <a:buNone/>
              <a:defRPr/>
            </a:pPr>
            <a:r>
              <a:rPr lang="en-US" sz="2800" dirty="0">
                <a:solidFill>
                  <a:srgbClr val="0D0D0D"/>
                </a:solidFill>
                <a:latin typeface="Helvetica" charset="0"/>
                <a:ea typeface="Helvetica" charset="0"/>
                <a:cs typeface="Helvetica" charset="0"/>
              </a:rPr>
              <a:t>at the individual, family </a:t>
            </a:r>
          </a:p>
          <a:p>
            <a:pPr marL="0" indent="0" algn="ctr" eaLnBrk="1" fontAlgn="auto" hangingPunct="1">
              <a:spcAft>
                <a:spcPts val="0"/>
              </a:spcAft>
              <a:buFont typeface="Arial" charset="0"/>
              <a:buNone/>
              <a:defRPr/>
            </a:pPr>
            <a:r>
              <a:rPr lang="en-US" sz="2800" dirty="0">
                <a:solidFill>
                  <a:srgbClr val="0D0D0D"/>
                </a:solidFill>
                <a:latin typeface="Helvetica" charset="0"/>
                <a:ea typeface="Helvetica" charset="0"/>
                <a:cs typeface="Helvetica" charset="0"/>
              </a:rPr>
              <a:t>or community level </a:t>
            </a:r>
          </a:p>
          <a:p>
            <a:pPr marL="0" indent="0" algn="ctr" eaLnBrk="1" fontAlgn="auto" hangingPunct="1">
              <a:spcAft>
                <a:spcPts val="0"/>
              </a:spcAft>
              <a:buFont typeface="Arial" charset="0"/>
              <a:buNone/>
              <a:defRPr/>
            </a:pPr>
            <a:r>
              <a:rPr lang="en-US" sz="2800" dirty="0">
                <a:solidFill>
                  <a:srgbClr val="0D0D0D"/>
                </a:solidFill>
                <a:latin typeface="Helvetica" charset="0"/>
                <a:ea typeface="Helvetica" charset="0"/>
                <a:cs typeface="Helvetica" charset="0"/>
              </a:rPr>
              <a:t>that is associated with </a:t>
            </a:r>
          </a:p>
          <a:p>
            <a:pPr marL="0" indent="0" algn="ctr" eaLnBrk="1" fontAlgn="auto" hangingPunct="1">
              <a:spcAft>
                <a:spcPts val="0"/>
              </a:spcAft>
              <a:buFont typeface="Arial" charset="0"/>
              <a:buNone/>
              <a:defRPr/>
            </a:pPr>
            <a:r>
              <a:rPr lang="en-US" sz="2800" dirty="0">
                <a:solidFill>
                  <a:srgbClr val="0D0D0D"/>
                </a:solidFill>
                <a:latin typeface="Helvetica" charset="0"/>
                <a:ea typeface="Helvetica" charset="0"/>
                <a:cs typeface="Helvetica" charset="0"/>
              </a:rPr>
              <a:t>a </a:t>
            </a:r>
            <a:r>
              <a:rPr lang="en-US" sz="2800" u="sng" dirty="0">
                <a:solidFill>
                  <a:srgbClr val="0D0D0D"/>
                </a:solidFill>
                <a:latin typeface="Helvetica" charset="0"/>
                <a:ea typeface="Helvetica" charset="0"/>
                <a:cs typeface="Helvetica" charset="0"/>
              </a:rPr>
              <a:t>lower likelihood </a:t>
            </a:r>
            <a:r>
              <a:rPr lang="en-US" sz="2800" dirty="0">
                <a:solidFill>
                  <a:srgbClr val="0D0D0D"/>
                </a:solidFill>
                <a:latin typeface="Helvetica" charset="0"/>
                <a:ea typeface="Helvetica" charset="0"/>
                <a:cs typeface="Helvetica" charset="0"/>
              </a:rPr>
              <a:t>of </a:t>
            </a:r>
          </a:p>
          <a:p>
            <a:pPr marL="0" indent="0" algn="ctr" eaLnBrk="1" fontAlgn="auto" hangingPunct="1">
              <a:spcAft>
                <a:spcPts val="0"/>
              </a:spcAft>
              <a:buFont typeface="Arial" charset="0"/>
              <a:buNone/>
              <a:defRPr/>
            </a:pPr>
            <a:r>
              <a:rPr lang="en-US" sz="2800" dirty="0">
                <a:solidFill>
                  <a:srgbClr val="0D0D0D"/>
                </a:solidFill>
                <a:latin typeface="Helvetica" charset="0"/>
                <a:ea typeface="Helvetica" charset="0"/>
                <a:cs typeface="Helvetica" charset="0"/>
              </a:rPr>
              <a:t>problem outcomes</a:t>
            </a:r>
          </a:p>
        </p:txBody>
      </p:sp>
    </p:spTree>
    <p:extLst>
      <p:ext uri="{BB962C8B-B14F-4D97-AF65-F5344CB8AC3E}">
        <p14:creationId xmlns:p14="http://schemas.microsoft.com/office/powerpoint/2010/main" val="3329963225"/>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p:cNvSpPr>
          <p:nvPr>
            <p:ph type="ctrTitle"/>
          </p:nvPr>
        </p:nvSpPr>
        <p:spPr/>
        <p:txBody>
          <a:bodyPr/>
          <a:lstStyle/>
          <a:p>
            <a:pPr algn="l" eaLnBrk="1" hangingPunct="1"/>
            <a:r>
              <a:rPr lang="en-US" sz="3600" dirty="0">
                <a:solidFill>
                  <a:schemeClr val="bg1"/>
                </a:solidFill>
                <a:latin typeface="Helvetica" charset="0"/>
              </a:rPr>
              <a:t>Multiple Contexts</a:t>
            </a:r>
          </a:p>
        </p:txBody>
      </p:sp>
      <p:graphicFrame>
        <p:nvGraphicFramePr>
          <p:cNvPr id="6" name="Diagram 5"/>
          <p:cNvGraphicFramePr/>
          <p:nvPr>
            <p:extLst>
              <p:ext uri="{D42A27DB-BD31-4B8C-83A1-F6EECF244321}">
                <p14:modId xmlns:p14="http://schemas.microsoft.com/office/powerpoint/2010/main" val="1554589674"/>
              </p:ext>
            </p:extLst>
          </p:nvPr>
        </p:nvGraphicFramePr>
        <p:xfrm>
          <a:off x="1069838" y="1524000"/>
          <a:ext cx="8070849" cy="4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2227410"/>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t>Developmental Perspective </a:t>
            </a:r>
            <a:endParaRPr lang="en-US" dirty="0"/>
          </a:p>
        </p:txBody>
      </p:sp>
      <p:graphicFrame>
        <p:nvGraphicFramePr>
          <p:cNvPr id="7" name="Diagram 6"/>
          <p:cNvGraphicFramePr/>
          <p:nvPr>
            <p:extLst>
              <p:ext uri="{D42A27DB-BD31-4B8C-83A1-F6EECF244321}">
                <p14:modId xmlns:p14="http://schemas.microsoft.com/office/powerpoint/2010/main" val="686538952"/>
              </p:ext>
            </p:extLst>
          </p:nvPr>
        </p:nvGraphicFramePr>
        <p:xfrm>
          <a:off x="628916" y="1524000"/>
          <a:ext cx="7871615" cy="4559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2657810"/>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p:cNvSpPr>
          <p:nvPr>
            <p:ph type="ctrTitle"/>
          </p:nvPr>
        </p:nvSpPr>
        <p:spPr/>
        <p:txBody>
          <a:bodyPr/>
          <a:lstStyle/>
          <a:p>
            <a:pPr algn="l" eaLnBrk="1" hangingPunct="1"/>
            <a:r>
              <a:rPr lang="en-US" sz="3600" dirty="0">
                <a:solidFill>
                  <a:schemeClr val="bg1"/>
                </a:solidFill>
                <a:latin typeface="Helvetica" charset="0"/>
              </a:rPr>
              <a:t>Strategic Prevention Framework</a:t>
            </a:r>
          </a:p>
        </p:txBody>
      </p:sp>
      <p:pic>
        <p:nvPicPr>
          <p:cNvPr id="105474" name="Picture 3" descr="SPF100_nobkgrd"/>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65338" y="1558925"/>
            <a:ext cx="4799012"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2067599"/>
      </p:ext>
    </p:extLst>
  </p:cSld>
  <p:clrMapOvr>
    <a:masterClrMapping/>
  </p:clrMapOvr>
  <mc:AlternateContent xmlns:mc="http://schemas.openxmlformats.org/markup-compatibility/2006" xmlns:p14="http://schemas.microsoft.com/office/powerpoint/2010/main">
    <mc:Choice Requires="p14">
      <p:transition spd="slow" p14:dur="2000" advTm="4000"/>
    </mc:Choice>
    <mc:Fallback xmlns="">
      <p:transition spd="slow" advTm="4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ctrTitle"/>
          </p:nvPr>
        </p:nvSpPr>
        <p:spPr>
          <a:xfrm>
            <a:off x="381000" y="2667000"/>
            <a:ext cx="8610600" cy="860685"/>
          </a:xfrm>
        </p:spPr>
        <p:txBody>
          <a:bodyPr/>
          <a:lstStyle/>
          <a:p>
            <a:pPr algn="ctr" eaLnBrk="1" hangingPunct="1"/>
            <a:r>
              <a:rPr lang="en-US" sz="4800" dirty="0" smtClean="0">
                <a:latin typeface="Helvetica" panose="020B0604020202020204" pitchFamily="34" charset="0"/>
                <a:cs typeface="Helvetica" panose="020B0604020202020204" pitchFamily="34" charset="0"/>
              </a:rPr>
              <a:t>Step </a:t>
            </a:r>
            <a:r>
              <a:rPr lang="en-US" sz="4800" dirty="0">
                <a:latin typeface="Helvetica" panose="020B0604020202020204" pitchFamily="34" charset="0"/>
                <a:cs typeface="Helvetica" panose="020B0604020202020204" pitchFamily="34" charset="0"/>
              </a:rPr>
              <a:t>1</a:t>
            </a:r>
            <a:r>
              <a:rPr lang="en-US" sz="4800" dirty="0" smtClean="0">
                <a:latin typeface="Helvetica" panose="020B0604020202020204" pitchFamily="34" charset="0"/>
                <a:cs typeface="Helvetica" panose="020B0604020202020204" pitchFamily="34" charset="0"/>
              </a:rPr>
              <a:t>: Assessment</a:t>
            </a:r>
          </a:p>
        </p:txBody>
      </p:sp>
      <p:sp>
        <p:nvSpPr>
          <p:cNvPr id="3" name="TextBox 2"/>
          <p:cNvSpPr txBox="1"/>
          <p:nvPr/>
        </p:nvSpPr>
        <p:spPr>
          <a:xfrm>
            <a:off x="3999444" y="4351283"/>
            <a:ext cx="184666" cy="369332"/>
          </a:xfrm>
          <a:prstGeom prst="rect">
            <a:avLst/>
          </a:prstGeom>
          <a:noFill/>
        </p:spPr>
        <p:txBody>
          <a:bodyPr wrap="none" rtlCol="0">
            <a:spAutoFit/>
          </a:bodyPr>
          <a:lstStyle/>
          <a:p>
            <a:endParaRPr lang="en-US" dirty="0"/>
          </a:p>
        </p:txBody>
      </p:sp>
    </p:spTree>
  </p:cSld>
  <p:clrMapOvr>
    <a:masterClrMapping/>
  </p:clrMapOvr>
  <p:transition advTm="4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97E5570E7738A459827206346E20107" ma:contentTypeVersion="4" ma:contentTypeDescription="Create a new document." ma:contentTypeScope="" ma:versionID="99034f9ab2e0614106d121dc3e1b260c">
  <xsd:schema xmlns:xsd="http://www.w3.org/2001/XMLSchema" xmlns:xs="http://www.w3.org/2001/XMLSchema" xmlns:p="http://schemas.microsoft.com/office/2006/metadata/properties" xmlns:ns2="e8fae5da-eaee-4b22-8915-430874176a58" xmlns:ns3="bddbb156-8a2e-4879-a735-5f0f1d2b8cfc" targetNamespace="http://schemas.microsoft.com/office/2006/metadata/properties" ma:root="true" ma:fieldsID="b2bbe4b9efab09e15f9edf3c0d3b3a40" ns2:_="" ns3:_="">
    <xsd:import namespace="e8fae5da-eaee-4b22-8915-430874176a58"/>
    <xsd:import namespace="bddbb156-8a2e-4879-a735-5f0f1d2b8c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fae5da-eaee-4b22-8915-430874176a5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ddbb156-8a2e-4879-a735-5f0f1d2b8c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E2BF64-02C0-4B6A-B85F-79252DF7CD4D}">
  <ds:schemaRefs>
    <ds:schemaRef ds:uri="http://schemas.microsoft.com/sharepoint/v3/contenttype/forms"/>
  </ds:schemaRefs>
</ds:datastoreItem>
</file>

<file path=customXml/itemProps2.xml><?xml version="1.0" encoding="utf-8"?>
<ds:datastoreItem xmlns:ds="http://schemas.openxmlformats.org/officeDocument/2006/customXml" ds:itemID="{D896E978-8EF4-4F77-B842-B0011474B4C5}">
  <ds:schemaRefs>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elements/1.1/"/>
    <ds:schemaRef ds:uri="bddbb156-8a2e-4879-a735-5f0f1d2b8cfc"/>
    <ds:schemaRef ds:uri="e8fae5da-eaee-4b22-8915-430874176a58"/>
    <ds:schemaRef ds:uri="http://schemas.microsoft.com/office/2006/metadata/properties"/>
  </ds:schemaRefs>
</ds:datastoreItem>
</file>

<file path=customXml/itemProps3.xml><?xml version="1.0" encoding="utf-8"?>
<ds:datastoreItem xmlns:ds="http://schemas.openxmlformats.org/officeDocument/2006/customXml" ds:itemID="{C731C627-A673-44E5-9BCB-A707E27E44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fae5da-eaee-4b22-8915-430874176a58"/>
    <ds:schemaRef ds:uri="bddbb156-8a2e-4879-a735-5f0f1d2b8c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492</TotalTime>
  <Words>2767</Words>
  <Application>Microsoft Office PowerPoint</Application>
  <PresentationFormat>On-screen Show (4:3)</PresentationFormat>
  <Paragraphs>589</Paragraphs>
  <Slides>27</Slides>
  <Notes>27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ＭＳ Ｐゴシック</vt:lpstr>
      <vt:lpstr>ＭＳ Ｐゴシック</vt:lpstr>
      <vt:lpstr>Arial</vt:lpstr>
      <vt:lpstr>Calibri</vt:lpstr>
      <vt:lpstr>Cambria</vt:lpstr>
      <vt:lpstr>Courier New</vt:lpstr>
      <vt:lpstr>Garamond</vt:lpstr>
      <vt:lpstr>Helvetica</vt:lpstr>
      <vt:lpstr>Lucida Grande</vt:lpstr>
      <vt:lpstr>Symbol</vt:lpstr>
      <vt:lpstr>Times New Roman</vt:lpstr>
      <vt:lpstr>Office Theme</vt:lpstr>
      <vt:lpstr>1_Office Theme</vt:lpstr>
      <vt:lpstr>A Look Back at Our Journey </vt:lpstr>
      <vt:lpstr>Eight Dimensions of Wellness</vt:lpstr>
      <vt:lpstr>Continuum of Care</vt:lpstr>
      <vt:lpstr>Risk Factor</vt:lpstr>
      <vt:lpstr>Protective Factor</vt:lpstr>
      <vt:lpstr>Multiple Contexts</vt:lpstr>
      <vt:lpstr>Developmental Perspective </vt:lpstr>
      <vt:lpstr>Strategic Prevention Framework</vt:lpstr>
      <vt:lpstr>Step 1: Assessment</vt:lpstr>
      <vt:lpstr>Our Road Map – Logic Model </vt:lpstr>
      <vt:lpstr>What is Epidemiology?</vt:lpstr>
      <vt:lpstr>Step 2: Capacity</vt:lpstr>
      <vt:lpstr>Assessing Capacity</vt:lpstr>
      <vt:lpstr>Cultural Competence</vt:lpstr>
      <vt:lpstr>Step 3: Planning</vt:lpstr>
      <vt:lpstr>PowerPoint Presentation</vt:lpstr>
      <vt:lpstr>Prioritizing Risk and Protective Factors</vt:lpstr>
      <vt:lpstr>PowerPoint Presentation</vt:lpstr>
      <vt:lpstr>Selecting Interventions: Things to Consider</vt:lpstr>
      <vt:lpstr>Step 4: Implementation</vt:lpstr>
      <vt:lpstr>What Does Implementation Involve?</vt:lpstr>
      <vt:lpstr>Adapting Evidence-Based Interventions</vt:lpstr>
      <vt:lpstr>Step 5: Evaluation</vt:lpstr>
      <vt:lpstr>PowerPoint Presentation</vt:lpstr>
      <vt:lpstr>PowerPoint Presentation</vt:lpstr>
      <vt:lpstr>Reporting Your Evaluation Results</vt:lpstr>
      <vt:lpstr>Strategic Prevention Framework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Pam Tindall</dc:creator>
  <cp:lastModifiedBy>Mitchell</cp:lastModifiedBy>
  <cp:revision>47</cp:revision>
  <dcterms:created xsi:type="dcterms:W3CDTF">2012-06-14T22:08:13Z</dcterms:created>
  <dcterms:modified xsi:type="dcterms:W3CDTF">2022-08-29T16:06:41Z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0x010100C97E5570E7738A459827206346E20107</vt:lpwstr>
  </property>
  <property fmtid="{D5CDD505-2E9C-101B-9397-08002B2CF9AE}" pid="3" name="T/TA">
    <vt:lpwstr>3;#SAPST|38f8a3e5-a56e-4bc3-99a3-2619037e78c0</vt:lpwstr>
  </property>
</Properties>
</file>