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0058400" cy="77724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37" autoAdjust="0"/>
  </p:normalViewPr>
  <p:slideViewPr>
    <p:cSldViewPr>
      <p:cViewPr varScale="1">
        <p:scale>
          <a:sx n="96" d="100"/>
          <a:sy n="96" d="100"/>
        </p:scale>
        <p:origin x="175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159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300" cy="366092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9250" y="0"/>
            <a:ext cx="4160300" cy="366092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r">
              <a:defRPr sz="1200"/>
            </a:lvl1pPr>
          </a:lstStyle>
          <a:p>
            <a:fld id="{0697FA4D-2B05-4DCF-B7DA-3FF0318F83E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9110"/>
            <a:ext cx="4160300" cy="366091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9250" y="6949110"/>
            <a:ext cx="4160300" cy="366091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r">
              <a:defRPr sz="1200"/>
            </a:lvl1pPr>
          </a:lstStyle>
          <a:p>
            <a:fld id="{34FB2798-75ED-44B6-81D1-28AB05DB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08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88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6738" tIns="43368" rIns="86738" bIns="43368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9159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70656" y="7228332"/>
            <a:ext cx="3218687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537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928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2647" y="1810015"/>
            <a:ext cx="7934705" cy="712469"/>
          </a:xfrm>
          <a:prstGeom prst="rect">
            <a:avLst/>
          </a:prstGeom>
        </p:spPr>
        <p:txBody>
          <a:bodyPr lIns="0" tIns="0" rIns="0" bIns="0"/>
          <a:lstStyle>
            <a:lvl1pPr>
              <a:defRPr sz="5200" b="1" i="0">
                <a:solidFill>
                  <a:srgbClr val="577785"/>
                </a:solidFill>
                <a:latin typeface="Minion Pro"/>
                <a:cs typeface="Minion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93531" y="2889533"/>
            <a:ext cx="6172936" cy="2633979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70656" y="7228332"/>
            <a:ext cx="3218687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537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928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2647" y="1810015"/>
            <a:ext cx="7934705" cy="712469"/>
          </a:xfrm>
          <a:prstGeom prst="rect">
            <a:avLst/>
          </a:prstGeom>
        </p:spPr>
        <p:txBody>
          <a:bodyPr lIns="0" tIns="0" rIns="0" bIns="0"/>
          <a:lstStyle>
            <a:lvl1pPr>
              <a:defRPr sz="5200" b="1" i="0">
                <a:solidFill>
                  <a:srgbClr val="577785"/>
                </a:solidFill>
                <a:latin typeface="Minion Pro"/>
                <a:cs typeface="Minion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470656" y="7228332"/>
            <a:ext cx="3218687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537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2928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2647" y="1810015"/>
            <a:ext cx="7934705" cy="712469"/>
          </a:xfrm>
          <a:prstGeom prst="rect">
            <a:avLst/>
          </a:prstGeom>
        </p:spPr>
        <p:txBody>
          <a:bodyPr lIns="0" tIns="0" rIns="0" bIns="0"/>
          <a:lstStyle>
            <a:lvl1pPr>
              <a:defRPr sz="5200" b="1" i="0">
                <a:solidFill>
                  <a:srgbClr val="577785"/>
                </a:solidFill>
                <a:latin typeface="Minion Pro"/>
                <a:cs typeface="Minion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470656" y="7228332"/>
            <a:ext cx="3218687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537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2928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470656" y="7228332"/>
            <a:ext cx="3218687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537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2928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107995" y="196530"/>
            <a:ext cx="9601200" cy="7415530"/>
            <a:chOff x="228600" y="196557"/>
            <a:chExt cx="9601200" cy="7415530"/>
          </a:xfrm>
        </p:grpSpPr>
        <p:sp>
          <p:nvSpPr>
            <p:cNvPr id="16" name="bk object 16"/>
            <p:cNvSpPr/>
            <p:nvPr/>
          </p:nvSpPr>
          <p:spPr>
            <a:xfrm>
              <a:off x="228600" y="196557"/>
              <a:ext cx="9601200" cy="7415530"/>
            </a:xfrm>
            <a:custGeom>
              <a:avLst/>
              <a:gdLst/>
              <a:ahLst/>
              <a:cxnLst/>
              <a:rect l="l" t="t" r="r" b="b"/>
              <a:pathLst>
                <a:path w="9601200" h="7415530">
                  <a:moveTo>
                    <a:pt x="0" y="0"/>
                  </a:moveTo>
                  <a:lnTo>
                    <a:pt x="9601200" y="0"/>
                  </a:lnTo>
                  <a:lnTo>
                    <a:pt x="9601200" y="7415466"/>
                  </a:lnTo>
                  <a:lnTo>
                    <a:pt x="0" y="74154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77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bk object 17"/>
            <p:cNvSpPr/>
            <p:nvPr/>
          </p:nvSpPr>
          <p:spPr>
            <a:xfrm>
              <a:off x="397802" y="378459"/>
              <a:ext cx="9237980" cy="7051675"/>
            </a:xfrm>
            <a:custGeom>
              <a:avLst/>
              <a:gdLst/>
              <a:ahLst/>
              <a:cxnLst/>
              <a:rect l="l" t="t" r="r" b="b"/>
              <a:pathLst>
                <a:path w="9237980" h="7051675">
                  <a:moveTo>
                    <a:pt x="0" y="0"/>
                  </a:moveTo>
                  <a:lnTo>
                    <a:pt x="9237395" y="0"/>
                  </a:lnTo>
                  <a:lnTo>
                    <a:pt x="9237395" y="7051662"/>
                  </a:lnTo>
                  <a:lnTo>
                    <a:pt x="0" y="7051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bk object 18"/>
          <p:cNvSpPr/>
          <p:nvPr userDrawn="1"/>
        </p:nvSpPr>
        <p:spPr>
          <a:xfrm>
            <a:off x="581659" y="1600200"/>
            <a:ext cx="8867141" cy="5651500"/>
          </a:xfrm>
          <a:custGeom>
            <a:avLst/>
            <a:gdLst/>
            <a:ahLst/>
            <a:cxnLst/>
            <a:rect l="l" t="t" r="r" b="b"/>
            <a:pathLst>
              <a:path w="8888095" h="5651500">
                <a:moveTo>
                  <a:pt x="0" y="5650992"/>
                </a:moveTo>
                <a:lnTo>
                  <a:pt x="8887968" y="5650992"/>
                </a:lnTo>
                <a:lnTo>
                  <a:pt x="8887968" y="0"/>
                </a:lnTo>
                <a:lnTo>
                  <a:pt x="0" y="0"/>
                </a:lnTo>
                <a:lnTo>
                  <a:pt x="0" y="5650992"/>
                </a:lnTo>
                <a:close/>
              </a:path>
            </a:pathLst>
          </a:custGeom>
          <a:solidFill>
            <a:srgbClr val="DD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81659" y="564895"/>
            <a:ext cx="8869680" cy="1033780"/>
          </a:xfrm>
          <a:custGeom>
            <a:avLst/>
            <a:gdLst/>
            <a:ahLst/>
            <a:cxnLst/>
            <a:rect l="l" t="t" r="r" b="b"/>
            <a:pathLst>
              <a:path w="8869680" h="1033780">
                <a:moveTo>
                  <a:pt x="0" y="1033271"/>
                </a:moveTo>
                <a:lnTo>
                  <a:pt x="8869680" y="1033271"/>
                </a:lnTo>
                <a:lnTo>
                  <a:pt x="8869680" y="0"/>
                </a:lnTo>
                <a:lnTo>
                  <a:pt x="0" y="0"/>
                </a:lnTo>
                <a:lnTo>
                  <a:pt x="0" y="1033271"/>
                </a:lnTo>
                <a:close/>
              </a:path>
            </a:pathLst>
          </a:custGeom>
          <a:solidFill>
            <a:srgbClr val="57778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84" y="462778"/>
            <a:ext cx="9110865" cy="6882981"/>
          </a:xfrm>
          <a:prstGeom prst="rect">
            <a:avLst/>
          </a:prstGeom>
        </p:spPr>
      </p:pic>
      <p:sp>
        <p:nvSpPr>
          <p:cNvPr id="19" name="bk object 19"/>
          <p:cNvSpPr/>
          <p:nvPr userDrawn="1"/>
        </p:nvSpPr>
        <p:spPr>
          <a:xfrm flipV="1">
            <a:off x="558074" y="7193281"/>
            <a:ext cx="8890725" cy="45719"/>
          </a:xfrm>
          <a:custGeom>
            <a:avLst/>
            <a:gdLst/>
            <a:ahLst/>
            <a:cxnLst/>
            <a:rect l="l" t="t" r="r" b="b"/>
            <a:pathLst>
              <a:path w="8917305">
                <a:moveTo>
                  <a:pt x="0" y="0"/>
                </a:moveTo>
                <a:lnTo>
                  <a:pt x="8916847" y="0"/>
                </a:lnTo>
              </a:path>
            </a:pathLst>
          </a:custGeom>
          <a:ln w="25399">
            <a:solidFill>
              <a:srgbClr val="3D56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 flipV="1">
            <a:off x="570241" y="533400"/>
            <a:ext cx="8880464" cy="45719"/>
          </a:xfrm>
          <a:custGeom>
            <a:avLst/>
            <a:gdLst/>
            <a:ahLst/>
            <a:cxnLst/>
            <a:rect l="l" t="t" r="r" b="b"/>
            <a:pathLst>
              <a:path w="8917305">
                <a:moveTo>
                  <a:pt x="0" y="0"/>
                </a:moveTo>
                <a:lnTo>
                  <a:pt x="8916847" y="0"/>
                </a:lnTo>
              </a:path>
            </a:pathLst>
          </a:custGeom>
          <a:ln w="25399">
            <a:solidFill>
              <a:srgbClr val="3D56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63881" y="564894"/>
            <a:ext cx="45719" cy="6680701"/>
          </a:xfrm>
          <a:custGeom>
            <a:avLst/>
            <a:gdLst/>
            <a:ahLst/>
            <a:cxnLst/>
            <a:rect l="l" t="t" r="r" b="b"/>
            <a:pathLst>
              <a:path h="6682740">
                <a:moveTo>
                  <a:pt x="0" y="0"/>
                </a:moveTo>
                <a:lnTo>
                  <a:pt x="0" y="6682740"/>
                </a:lnTo>
              </a:path>
            </a:pathLst>
          </a:custGeom>
          <a:ln w="25603">
            <a:solidFill>
              <a:srgbClr val="3D56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20"/>
          <p:cNvSpPr/>
          <p:nvPr userDrawn="1"/>
        </p:nvSpPr>
        <p:spPr>
          <a:xfrm flipH="1">
            <a:off x="9407561" y="579119"/>
            <a:ext cx="47597" cy="6659881"/>
          </a:xfrm>
          <a:custGeom>
            <a:avLst/>
            <a:gdLst/>
            <a:ahLst/>
            <a:cxnLst/>
            <a:rect l="l" t="t" r="r" b="b"/>
            <a:pathLst>
              <a:path h="6682740">
                <a:moveTo>
                  <a:pt x="0" y="0"/>
                </a:moveTo>
                <a:lnTo>
                  <a:pt x="0" y="6682740"/>
                </a:lnTo>
              </a:path>
            </a:pathLst>
          </a:custGeom>
          <a:ln w="25603">
            <a:solidFill>
              <a:srgbClr val="3D56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Holder 2"/>
          <p:cNvSpPr>
            <a:spLocks noGrp="1"/>
          </p:cNvSpPr>
          <p:nvPr>
            <p:ph type="title"/>
          </p:nvPr>
        </p:nvSpPr>
        <p:spPr>
          <a:xfrm>
            <a:off x="1112647" y="1810015"/>
            <a:ext cx="7934705" cy="7124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1" i="0">
                <a:solidFill>
                  <a:srgbClr val="577785"/>
                </a:solidFill>
                <a:latin typeface="Minion Pro"/>
                <a:cs typeface="Minion Pro"/>
              </a:defRPr>
            </a:lvl1pPr>
          </a:lstStyle>
          <a:p>
            <a:endParaRPr dirty="0"/>
          </a:p>
        </p:txBody>
      </p:sp>
      <p:sp>
        <p:nvSpPr>
          <p:cNvPr id="92" name="Holder 3"/>
          <p:cNvSpPr>
            <a:spLocks noGrp="1"/>
          </p:cNvSpPr>
          <p:nvPr>
            <p:ph type="body" idx="1"/>
          </p:nvPr>
        </p:nvSpPr>
        <p:spPr>
          <a:xfrm>
            <a:off x="1993531" y="2889533"/>
            <a:ext cx="6172936" cy="2633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pic>
        <p:nvPicPr>
          <p:cNvPr id="93" name="Picture 92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75" t="32105" r="19887" b="66788"/>
          <a:stretch/>
        </p:blipFill>
        <p:spPr>
          <a:xfrm flipV="1">
            <a:off x="1280414" y="3272330"/>
            <a:ext cx="7256362" cy="1007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29042" y="7245515"/>
            <a:ext cx="8000873" cy="36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23900" y="6258661"/>
            <a:ext cx="219913" cy="2608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3900" y="6258699"/>
            <a:ext cx="219913" cy="2608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7512" y="6074867"/>
            <a:ext cx="54512" cy="620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0054" y="5994920"/>
            <a:ext cx="219900" cy="260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40054" y="5994908"/>
            <a:ext cx="219900" cy="2599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Rectangle 23"/>
          <p:cNvSpPr/>
          <p:nvPr/>
        </p:nvSpPr>
        <p:spPr>
          <a:xfrm>
            <a:off x="2114596" y="2303877"/>
            <a:ext cx="5538862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algn="ctr">
              <a:lnSpc>
                <a:spcPct val="100000"/>
              </a:lnSpc>
            </a:pP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This certifies that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590" algn="ctr">
              <a:lnSpc>
                <a:spcPct val="100000"/>
              </a:lnSpc>
              <a:spcBef>
                <a:spcPts val="900"/>
              </a:spcBef>
            </a:pPr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[NAME]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1077258" y="1621292"/>
            <a:ext cx="793470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439420">
              <a:tabLst>
                <a:tab pos="3542665" algn="l"/>
                <a:tab pos="4251325" algn="l"/>
              </a:tabLst>
            </a:pPr>
            <a:r>
              <a:rPr lang="en-US" sz="7200" b="1" kern="0" spc="-232" baseline="106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800" b="1" kern="0" spc="-15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ertificate of Participation</a:t>
            </a:r>
            <a:endParaRPr lang="en-US" sz="48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1219200" y="3500842"/>
            <a:ext cx="7391400" cy="1754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40"/>
              </a:spcBef>
              <a:tabLst>
                <a:tab pos="2239010" algn="l"/>
              </a:tabLst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has successfully completed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32 hours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of participation in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Substance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Abuse Prevention Skills Training (SAPST)</a:t>
            </a:r>
          </a:p>
          <a:p>
            <a:pPr marR="34925" algn="ctr">
              <a:lnSpc>
                <a:spcPct val="100000"/>
              </a:lnSpc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4925" algn="ctr">
              <a:lnSpc>
                <a:spcPct val="100000"/>
              </a:lnSpc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4925" algn="ctr">
              <a:lnSpc>
                <a:spcPct val="100000"/>
              </a:lnSpc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Month, Date, Year]</a:t>
            </a:r>
          </a:p>
          <a:p>
            <a:pPr marR="34925" algn="ctr">
              <a:lnSpc>
                <a:spcPct val="100000"/>
              </a:lnSpc>
            </a:pP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4925" algn="ctr">
              <a:lnSpc>
                <a:spcPct val="100000"/>
              </a:lnSpc>
            </a:pPr>
            <a:endParaRPr lang="en-US" sz="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1"/>
          <p:cNvSpPr txBox="1"/>
          <p:nvPr/>
        </p:nvSpPr>
        <p:spPr>
          <a:xfrm>
            <a:off x="1977242" y="6522819"/>
            <a:ext cx="6134735" cy="26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cert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ﬁcate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doe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no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t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guarante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hour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participatio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presente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d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abov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e can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b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applie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d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continuing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educatio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 credit.</a:t>
            </a:r>
            <a:endParaRPr sz="85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Howeve</a:t>
            </a:r>
            <a:r>
              <a:rPr sz="850" spc="-4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encourag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e you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to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submit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cert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ﬁcate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to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appropriat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e continuing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 educatio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board.</a:t>
            </a:r>
            <a:endParaRPr sz="8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DE09F5C96A22468C7501EDE9D90ED9" ma:contentTypeVersion="10" ma:contentTypeDescription="Create a new document." ma:contentTypeScope="" ma:versionID="e704187bc6532bbda44e0a5734d13445">
  <xsd:schema xmlns:xsd="http://www.w3.org/2001/XMLSchema" xmlns:xs="http://www.w3.org/2001/XMLSchema" xmlns:p="http://schemas.microsoft.com/office/2006/metadata/properties" xmlns:ns3="25f77506-f7c1-4666-b813-dc1427ccf6f6" xmlns:ns4="b3913420-24c0-4dab-8e5a-de6451399e9d" targetNamespace="http://schemas.microsoft.com/office/2006/metadata/properties" ma:root="true" ma:fieldsID="9d2c90c4cdd1bc7b337e7a795a160827" ns3:_="" ns4:_="">
    <xsd:import namespace="25f77506-f7c1-4666-b813-dc1427ccf6f6"/>
    <xsd:import namespace="b3913420-24c0-4dab-8e5a-de6451399e9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77506-f7c1-4666-b813-dc1427ccf6f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913420-24c0-4dab-8e5a-de6451399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03B3F7-4A5E-40BF-8076-C5AEA45F46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D862DD-36A5-4195-83D2-40180C9071AB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b3913420-24c0-4dab-8e5a-de6451399e9d"/>
    <ds:schemaRef ds:uri="http://schemas.microsoft.com/office/2006/metadata/properties"/>
    <ds:schemaRef ds:uri="25f77506-f7c1-4666-b813-dc1427ccf6f6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9D0DA27-C95E-4239-9F48-D6EC9F1AF3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f77506-f7c1-4666-b813-dc1427ccf6f6"/>
    <ds:schemaRef ds:uri="b3913420-24c0-4dab-8e5a-de6451399e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69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Minion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capt-connect-certificate</dc:title>
  <dc:creator>English, Consie</dc:creator>
  <cp:lastModifiedBy>Cox, Marie M.</cp:lastModifiedBy>
  <cp:revision>48</cp:revision>
  <cp:lastPrinted>2017-11-20T20:50:59Z</cp:lastPrinted>
  <dcterms:created xsi:type="dcterms:W3CDTF">2017-11-08T14:40:29Z</dcterms:created>
  <dcterms:modified xsi:type="dcterms:W3CDTF">2020-03-06T02:32:28Z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2016-01-21T00:00:00Z</vt:filetime>
  </property>
  <property fmtid="{D5CDD505-2E9C-101B-9397-08002B2CF9AE}" pid="3" name="LastSaved">
    <vt:filetime>2017-11-08T00:00:00Z</vt:filetime>
  </property>
  <property fmtid="{D5CDD505-2E9C-101B-9397-08002B2CF9AE}" pid="4" name="ContentTypeId">
    <vt:lpwstr>0x01010097DE09F5C96A22468C7501EDE9D90ED9</vt:lpwstr>
  </property>
</Properties>
</file>